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75" r:id="rId5"/>
    <p:sldMasterId id="2147483679" r:id="rId6"/>
    <p:sldMasterId id="2147483683" r:id="rId7"/>
  </p:sldMasterIdLst>
  <p:notesMasterIdLst>
    <p:notesMasterId r:id="rId12"/>
  </p:notesMasterIdLst>
  <p:handoutMasterIdLst>
    <p:handoutMasterId r:id="rId13"/>
  </p:handoutMasterIdLst>
  <p:sldIdLst>
    <p:sldId id="4276" r:id="rId8"/>
    <p:sldId id="4180" r:id="rId9"/>
    <p:sldId id="4310" r:id="rId10"/>
    <p:sldId id="4373" r:id="rId11"/>
  </p:sldIdLst>
  <p:sldSz cx="12192000" cy="6858000"/>
  <p:notesSz cx="6805613" cy="99393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02" userDrawn="1">
          <p15:clr>
            <a:srgbClr val="A4A3A4"/>
          </p15:clr>
        </p15:guide>
        <p15:guide id="2" pos="3840" userDrawn="1">
          <p15:clr>
            <a:srgbClr val="A4A3A4"/>
          </p15:clr>
        </p15:guide>
        <p15:guide id="3" orient="horz" pos="43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최현준님(JUN)/Core Network개발팀" initials="최N" lastIdx="1" clrIdx="0"/>
  <p:cmAuthor id="2" name="구현모님/Core개발팀" initials="구" lastIdx="1" clrIdx="1">
    <p:extLst>
      <p:ext uri="{19B8F6BF-5375-455C-9EA6-DF929625EA0E}">
        <p15:presenceInfo xmlns:p15="http://schemas.microsoft.com/office/powerpoint/2012/main" userId="S::1113198@sktelecom.com::594df1ec-b47f-4f79-8aa5-5c88309c8b94" providerId="AD"/>
      </p:ext>
    </p:extLst>
  </p:cmAuthor>
  <p:cmAuthor id="3" name="박규성님/Core개발팀" initials="박" lastIdx="1" clrIdx="2">
    <p:extLst>
      <p:ext uri="{19B8F6BF-5375-455C-9EA6-DF929625EA0E}">
        <p15:presenceInfo xmlns:p15="http://schemas.microsoft.com/office/powerpoint/2012/main" userId="박규성님/Core개발팀"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D85C00"/>
    <a:srgbClr val="FF5D37"/>
    <a:srgbClr val="0000FF"/>
    <a:srgbClr val="81C9FF"/>
    <a:srgbClr val="000000"/>
    <a:srgbClr val="FFCC99"/>
    <a:srgbClr val="FFFFE7"/>
    <a:srgbClr val="FFD85D"/>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16DA210-FB5B-4158-B5E0-FEB733F419BA}" styleName="밝은 스타일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2838BEF-8BB2-4498-84A7-C5851F593DF1}" styleName="보통 스타일 4 - 강조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보통 스타일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D113A9D2-9D6B-4929-AA2D-F23B5EE8CBE7}" styleName="테마 스타일 2 - 강조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테마 스타일 2 - 강조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테마 스타일 2 - 강조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밝은 스타일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밝은 스타일 1 - 강조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밝은 스타일 1 - 강조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밝은 스타일 2 - 강조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밝은 스타일 2 - 강조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밝은 스타일 2 - 강조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밝은 스타일 2 - 강조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밝은 스타일 2 - 강조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BC89EF96-8CEA-46FF-86C4-4CE0E7609802}" styleName="밝은 스타일 3 - 강조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밝은 스타일 3 - 강조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밝은 스타일 3 - 강조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D083AE6-46FA-4A59-8FB0-9F97EB10719F}" styleName="밝은 스타일 3 - 강조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DBED569-4797-4DF1-A0F4-6AAB3CD982D8}" styleName="밝은 스타일 3 - 강조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8B1032C-EA38-4F05-BA0D-38AFFFC7BED3}" styleName="밝은 스타일 3 - 강조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보통 스타일 1 - 강조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93D81CF-94F2-401A-BA57-92F5A7B2D0C5}" styleName="보통 스타일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보통 스타일 1 - 강조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보통 스타일 1 - 강조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보통 스타일 1 - 강조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FABFCF23-3B69-468F-B69F-88F6DE6A72F2}" styleName="보통 스타일 1 - 강조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3296810-A885-4BE3-A3E7-6D5BEEA58F35}" styleName="보통 스타일 2 - 강조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보통 스타일 3 - 강조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6D9F66E-5EB9-4882-86FB-DCBF35E3C3E4}" styleName="보통 스타일 4 - 강조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AF606853-7671-496A-8E4F-DF71F8EC918B}" styleName="어두운 스타일 1 - 강조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8FB837D-C827-4EFA-A057-4D05807E0F7C}" styleName="테마 스타일 1 - 강조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38B1855-1B75-4FBE-930C-398BA8C253C6}" styleName="테마 스타일 2 - 강조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8D230F3-CF80-4859-8CE7-A43EE81993B5}" styleName="밝은 스타일 1 - 강조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9CF1AB2-1976-4502-BF36-3FF5EA218861}" styleName="보통 스타일 4 - 강조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보통 스타일 3 - 강조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46F890A9-2807-4EBB-B81D-B2AA78EC7F39}" styleName="어두운 스타일 2 - 강조 5/강조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660B408-B3CF-4A94-85FC-2B1E0A45F4A2}" styleName="어두운 스타일 2 - 강조 1/강조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4C1A8A3-306A-4EB7-A6B1-4F7E0EB9C5D6}" styleName="보통 스타일 3 - 강조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102" y="828"/>
      </p:cViewPr>
      <p:guideLst>
        <p:guide orient="horz" pos="1502"/>
        <p:guide pos="3840"/>
        <p:guide orient="horz" pos="436"/>
      </p:guideLst>
    </p:cSldViewPr>
  </p:slideViewPr>
  <p:notesTextViewPr>
    <p:cViewPr>
      <p:scale>
        <a:sx n="1" d="1"/>
        <a:sy n="1" d="1"/>
      </p:scale>
      <p:origin x="0" y="0"/>
    </p:cViewPr>
  </p:notesTextViewPr>
  <p:notesViewPr>
    <p:cSldViewPr snapToGrid="0">
      <p:cViewPr varScale="1">
        <p:scale>
          <a:sx n="117" d="100"/>
          <a:sy n="117" d="100"/>
        </p:scale>
        <p:origin x="4794"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Master" Target="slideMasters/slideMaster4.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3.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24B3696D-3488-2845-FB12-6F59821CBC26}"/>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r>
              <a:rPr lang="en-US" altLang="ko-KR"/>
              <a:t>QQQQQQQQQQQ</a:t>
            </a:r>
            <a:endParaRPr lang="ko-KR" altLang="en-US"/>
          </a:p>
        </p:txBody>
      </p:sp>
      <p:sp>
        <p:nvSpPr>
          <p:cNvPr id="3" name="날짜 개체 틀 2">
            <a:extLst>
              <a:ext uri="{FF2B5EF4-FFF2-40B4-BE49-F238E27FC236}">
                <a16:creationId xmlns:a16="http://schemas.microsoft.com/office/drawing/2014/main" id="{5AD648AA-4C4B-7510-500B-874CC5FE5398}"/>
              </a:ext>
            </a:extLst>
          </p:cNvPr>
          <p:cNvSpPr>
            <a:spLocks noGrp="1"/>
          </p:cNvSpPr>
          <p:nvPr>
            <p:ph type="dt" sz="quarter" idx="1"/>
          </p:nvPr>
        </p:nvSpPr>
        <p:spPr>
          <a:xfrm>
            <a:off x="3854450" y="0"/>
            <a:ext cx="2949575" cy="498475"/>
          </a:xfrm>
          <a:prstGeom prst="rect">
            <a:avLst/>
          </a:prstGeom>
        </p:spPr>
        <p:txBody>
          <a:bodyPr vert="horz" lIns="91440" tIns="45720" rIns="91440" bIns="45720" rtlCol="0"/>
          <a:lstStyle>
            <a:lvl1pPr algn="r">
              <a:defRPr sz="1200"/>
            </a:lvl1pPr>
          </a:lstStyle>
          <a:p>
            <a:fld id="{A7554299-44D7-407B-93A7-040B89193285}" type="datetimeFigureOut">
              <a:rPr lang="ko-KR" altLang="en-US" smtClean="0"/>
              <a:t>2023-11-01</a:t>
            </a:fld>
            <a:endParaRPr lang="ko-KR" altLang="en-US"/>
          </a:p>
        </p:txBody>
      </p:sp>
      <p:sp>
        <p:nvSpPr>
          <p:cNvPr id="4" name="바닥글 개체 틀 3">
            <a:extLst>
              <a:ext uri="{FF2B5EF4-FFF2-40B4-BE49-F238E27FC236}">
                <a16:creationId xmlns:a16="http://schemas.microsoft.com/office/drawing/2014/main" id="{A6027D7C-225B-E1AB-A184-F51BC3173787}"/>
              </a:ext>
            </a:extLst>
          </p:cNvPr>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a:extLst>
              <a:ext uri="{FF2B5EF4-FFF2-40B4-BE49-F238E27FC236}">
                <a16:creationId xmlns:a16="http://schemas.microsoft.com/office/drawing/2014/main" id="{4EECDF8C-6120-972D-1485-3012C18EA9D0}"/>
              </a:ext>
            </a:extLst>
          </p:cNvPr>
          <p:cNvSpPr>
            <a:spLocks noGrp="1"/>
          </p:cNvSpPr>
          <p:nvPr>
            <p:ph type="sldNum" sz="quarter" idx="3"/>
          </p:nvPr>
        </p:nvSpPr>
        <p:spPr>
          <a:xfrm>
            <a:off x="3854450" y="9440863"/>
            <a:ext cx="2949575" cy="498475"/>
          </a:xfrm>
          <a:prstGeom prst="rect">
            <a:avLst/>
          </a:prstGeom>
        </p:spPr>
        <p:txBody>
          <a:bodyPr vert="horz" lIns="91440" tIns="45720" rIns="91440" bIns="45720" rtlCol="0" anchor="b"/>
          <a:lstStyle>
            <a:lvl1pPr algn="r">
              <a:defRPr sz="1200"/>
            </a:lvl1pPr>
          </a:lstStyle>
          <a:p>
            <a:fld id="{AA6C2994-C26C-4076-9311-D735DC3AFBA8}" type="slidenum">
              <a:rPr lang="ko-KR" altLang="en-US" smtClean="0"/>
              <a:t>‹#›</a:t>
            </a:fld>
            <a:endParaRPr lang="ko-KR" altLang="en-US"/>
          </a:p>
        </p:txBody>
      </p:sp>
    </p:spTree>
    <p:extLst>
      <p:ext uri="{BB962C8B-B14F-4D97-AF65-F5344CB8AC3E}">
        <p14:creationId xmlns:p14="http://schemas.microsoft.com/office/powerpoint/2010/main" val="128356404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9099" cy="498693"/>
          </a:xfrm>
          <a:prstGeom prst="rect">
            <a:avLst/>
          </a:prstGeom>
        </p:spPr>
        <p:txBody>
          <a:bodyPr vert="horz" lIns="91440" tIns="45720" rIns="91440" bIns="45720" rtlCol="0"/>
          <a:lstStyle>
            <a:lvl1pPr algn="l">
              <a:defRPr sz="1200"/>
            </a:lvl1pPr>
          </a:lstStyle>
          <a:p>
            <a:r>
              <a:rPr lang="en-US" altLang="ko-KR"/>
              <a:t>QQQQQQQQQQQ</a:t>
            </a:r>
            <a:endParaRPr lang="ko-KR" altLang="en-US"/>
          </a:p>
        </p:txBody>
      </p:sp>
      <p:sp>
        <p:nvSpPr>
          <p:cNvPr id="4" name="슬라이드 이미지 개체 틀 3"/>
          <p:cNvSpPr>
            <a:spLocks noGrp="1" noRot="1" noChangeAspect="1"/>
          </p:cNvSpPr>
          <p:nvPr>
            <p:ph type="sldImg" idx="2"/>
          </p:nvPr>
        </p:nvSpPr>
        <p:spPr>
          <a:xfrm>
            <a:off x="422275" y="1243013"/>
            <a:ext cx="5961063" cy="3354387"/>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0562" y="4783307"/>
            <a:ext cx="5444490" cy="3913614"/>
          </a:xfrm>
          <a:prstGeom prst="rect">
            <a:avLst/>
          </a:prstGeom>
        </p:spPr>
        <p:txBody>
          <a:bodyPr vert="horz" lIns="91440" tIns="45720" rIns="91440" bIns="45720" rtlCol="0"/>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9440647"/>
            <a:ext cx="2949099" cy="498692"/>
          </a:xfrm>
          <a:prstGeom prst="rect">
            <a:avLst/>
          </a:prstGeom>
        </p:spPr>
        <p:txBody>
          <a:bodyPr vert="horz" lIns="91440" tIns="45720" rIns="91440" bIns="45720" rtlCol="0" anchor="b"/>
          <a:lstStyle>
            <a:lvl1pPr algn="l">
              <a:defRPr sz="1200"/>
            </a:lvl1pPr>
          </a:lstStyle>
          <a:p>
            <a:endParaRPr lang="ko-KR" altLang="en-US" dirty="0"/>
          </a:p>
        </p:txBody>
      </p:sp>
      <p:sp>
        <p:nvSpPr>
          <p:cNvPr id="7" name="슬라이드 번호 개체 틀 6"/>
          <p:cNvSpPr>
            <a:spLocks noGrp="1"/>
          </p:cNvSpPr>
          <p:nvPr>
            <p:ph type="sldNum" sz="quarter" idx="5"/>
          </p:nvPr>
        </p:nvSpPr>
        <p:spPr>
          <a:xfrm>
            <a:off x="3854939" y="9440647"/>
            <a:ext cx="2949099" cy="498692"/>
          </a:xfrm>
          <a:prstGeom prst="rect">
            <a:avLst/>
          </a:prstGeom>
        </p:spPr>
        <p:txBody>
          <a:bodyPr vert="horz" lIns="91440" tIns="45720" rIns="91440" bIns="45720" rtlCol="0" anchor="b"/>
          <a:lstStyle>
            <a:lvl1pPr algn="r">
              <a:defRPr sz="1200"/>
            </a:lvl1pPr>
          </a:lstStyle>
          <a:p>
            <a:fld id="{100BD5F6-1114-4C21-B9CD-40CE5E5AE6A0}" type="slidenum">
              <a:rPr lang="ko-KR" altLang="en-US" smtClean="0"/>
              <a:t>‹#›</a:t>
            </a:fld>
            <a:endParaRPr lang="ko-KR" altLang="en-US"/>
          </a:p>
        </p:txBody>
      </p:sp>
      <p:sp>
        <p:nvSpPr>
          <p:cNvPr id="10" name="날짜 개체 틀 9">
            <a:extLst>
              <a:ext uri="{FF2B5EF4-FFF2-40B4-BE49-F238E27FC236}">
                <a16:creationId xmlns:a16="http://schemas.microsoft.com/office/drawing/2014/main" id="{5D598B85-C762-0E6C-95D1-3990E85DDF69}"/>
              </a:ext>
            </a:extLst>
          </p:cNvPr>
          <p:cNvSpPr>
            <a:spLocks noGrp="1"/>
          </p:cNvSpPr>
          <p:nvPr>
            <p:ph type="dt" idx="1"/>
          </p:nvPr>
        </p:nvSpPr>
        <p:spPr>
          <a:xfrm>
            <a:off x="3854450" y="0"/>
            <a:ext cx="2949575" cy="498475"/>
          </a:xfrm>
          <a:prstGeom prst="rect">
            <a:avLst/>
          </a:prstGeom>
        </p:spPr>
        <p:txBody>
          <a:bodyPr vert="horz" lIns="91440" tIns="45720" rIns="91440" bIns="45720" rtlCol="0"/>
          <a:lstStyle>
            <a:lvl1pPr algn="r">
              <a:defRPr sz="1200"/>
            </a:lvl1pPr>
          </a:lstStyle>
          <a:p>
            <a:fld id="{15096426-7A6A-414F-9297-909B6CE0EA55}" type="datetimeFigureOut">
              <a:rPr lang="ko-KR" altLang="en-US" smtClean="0"/>
              <a:t>2023-11-01</a:t>
            </a:fld>
            <a:endParaRPr lang="ko-KR" altLang="en-US" dirty="0"/>
          </a:p>
        </p:txBody>
      </p:sp>
    </p:spTree>
    <p:extLst>
      <p:ext uri="{BB962C8B-B14F-4D97-AF65-F5344CB8AC3E}">
        <p14:creationId xmlns:p14="http://schemas.microsoft.com/office/powerpoint/2010/main" val="3074401765"/>
      </p:ext>
    </p:extLst>
  </p:cSld>
  <p:clrMap bg1="lt1" tx1="dk1" bg2="lt2" tx2="dk2" accent1="accent1" accent2="accent2" accent3="accent3" accent4="accent4" accent5="accent5" accent6="accent6" hlink="hlink" folHlink="folHlink"/>
  <p:hf hdr="0" ftr="0" dt="0"/>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5"/>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100BD5F6-1114-4C21-B9CD-40CE5E5AE6A0}" type="slidenum">
              <a:rPr kumimoji="0" lang="ko-KR" altLang="en-US" sz="1200" b="0" i="0" u="none" strike="noStrike" kern="1200" cap="none" spc="0" normalizeH="0" baseline="0" noProof="0" smtClean="0">
                <a:ln>
                  <a:noFill/>
                </a:ln>
                <a:solidFill>
                  <a:prstClr val="black"/>
                </a:solidFill>
                <a:effectLst/>
                <a:uLnTx/>
                <a:uFillTx/>
                <a:latin typeface="맑은 고딕" panose="020F0502020204030204"/>
                <a:ea typeface="맑은 고딕" panose="020B0503020000020004" pitchFamily="50" charset="-127"/>
                <a:cs typeface="+mn-cs"/>
              </a:rPr>
              <a:pPr marL="0" marR="0" lvl="0" indent="0" algn="r" defTabSz="914400" rtl="0" eaLnBrk="1" fontAlgn="auto" latinLnBrk="1" hangingPunct="1">
                <a:lnSpc>
                  <a:spcPct val="100000"/>
                </a:lnSpc>
                <a:spcBef>
                  <a:spcPts val="0"/>
                </a:spcBef>
                <a:spcAft>
                  <a:spcPts val="0"/>
                </a:spcAft>
                <a:buClrTx/>
                <a:buSzTx/>
                <a:buFontTx/>
                <a:buNone/>
                <a:tabLst/>
                <a:defRPr/>
              </a:pPr>
              <a:t>3</a:t>
            </a:fld>
            <a:endParaRPr kumimoji="0" lang="ko-KR" altLang="en-US" sz="1200" b="0" i="0" u="none" strike="noStrike" kern="1200" cap="none" spc="0" normalizeH="0" baseline="0" noProof="0">
              <a:ln>
                <a:noFill/>
              </a:ln>
              <a:solidFill>
                <a:prstClr val="black"/>
              </a:solidFill>
              <a:effectLst/>
              <a:uLnTx/>
              <a:uFillTx/>
              <a:latin typeface="맑은 고딕" panose="020F0502020204030204"/>
              <a:ea typeface="맑은 고딕" panose="020B0503020000020004" pitchFamily="50" charset="-127"/>
              <a:cs typeface="+mn-cs"/>
            </a:endParaRPr>
          </a:p>
        </p:txBody>
      </p:sp>
    </p:spTree>
    <p:extLst>
      <p:ext uri="{BB962C8B-B14F-4D97-AF65-F5344CB8AC3E}">
        <p14:creationId xmlns:p14="http://schemas.microsoft.com/office/powerpoint/2010/main" val="27457248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val="9564225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제목 슬라이드">
    <p:spTree>
      <p:nvGrpSpPr>
        <p:cNvPr id="1" name=""/>
        <p:cNvGrpSpPr/>
        <p:nvPr/>
      </p:nvGrpSpPr>
      <p:grpSpPr>
        <a:xfrm>
          <a:off x="0" y="0"/>
          <a:ext cx="0" cy="0"/>
          <a:chOff x="0" y="0"/>
          <a:chExt cx="0" cy="0"/>
        </a:xfrm>
      </p:grpSpPr>
      <p:pic>
        <p:nvPicPr>
          <p:cNvPr id="2" name="Picture 2" descr="Cloud Computing Services - Amazon Web Services (AWS)">
            <a:extLst>
              <a:ext uri="{FF2B5EF4-FFF2-40B4-BE49-F238E27FC236}">
                <a16:creationId xmlns:a16="http://schemas.microsoft.com/office/drawing/2014/main" id="{65E8D986-CC9C-4FF9-8777-C999FFE334A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321933"/>
            <a:ext cx="1021080" cy="536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28712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2881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C319705-A419-412B-962A-CA7CD9438637}"/>
              </a:ext>
            </a:extLst>
          </p:cNvPr>
          <p:cNvSpPr>
            <a:spLocks noGrp="1"/>
          </p:cNvSpPr>
          <p:nvPr>
            <p:ph type="title"/>
          </p:nvPr>
        </p:nvSpPr>
        <p:spPr/>
        <p:txBody>
          <a:bodyPr/>
          <a:lstStyle/>
          <a:p>
            <a:endParaRPr lang="ko-KR" altLang="en-US"/>
          </a:p>
        </p:txBody>
      </p:sp>
      <p:sp>
        <p:nvSpPr>
          <p:cNvPr id="3" name="내용 개체 틀 2">
            <a:extLst>
              <a:ext uri="{FF2B5EF4-FFF2-40B4-BE49-F238E27FC236}">
                <a16:creationId xmlns:a16="http://schemas.microsoft.com/office/drawing/2014/main" id="{F2C04FB0-B8DE-4C25-8B18-90B456300072}"/>
              </a:ext>
            </a:extLst>
          </p:cNvPr>
          <p:cNvSpPr>
            <a:spLocks noGrp="1"/>
          </p:cNvSpPr>
          <p:nvPr>
            <p:ph idx="1"/>
          </p:nvPr>
        </p:nvSpPr>
        <p:spPr/>
        <p:txBody>
          <a:bodyPr/>
          <a:lstStyle/>
          <a:p>
            <a:pPr lvl="1"/>
            <a:endParaRPr lang="ko-KR" altLang="en-US"/>
          </a:p>
        </p:txBody>
      </p:sp>
      <p:sp>
        <p:nvSpPr>
          <p:cNvPr id="4" name="날짜 개체 틀 3">
            <a:extLst>
              <a:ext uri="{FF2B5EF4-FFF2-40B4-BE49-F238E27FC236}">
                <a16:creationId xmlns:a16="http://schemas.microsoft.com/office/drawing/2014/main" id="{DAD41B6D-CF33-4486-BBDC-CA2F6B6AFAB4}"/>
              </a:ext>
            </a:extLst>
          </p:cNvPr>
          <p:cNvSpPr>
            <a:spLocks noGrp="1"/>
          </p:cNvSpPr>
          <p:nvPr>
            <p:ph type="dt" sz="half" idx="10"/>
          </p:nvPr>
        </p:nvSpPr>
        <p:spPr/>
        <p:txBody>
          <a:bodyPr/>
          <a:lstStyle/>
          <a:p>
            <a:endParaRPr lang="ko-KR" altLang="en-US"/>
          </a:p>
        </p:txBody>
      </p:sp>
      <p:sp>
        <p:nvSpPr>
          <p:cNvPr id="5" name="바닥글 개체 틀 4">
            <a:extLst>
              <a:ext uri="{FF2B5EF4-FFF2-40B4-BE49-F238E27FC236}">
                <a16:creationId xmlns:a16="http://schemas.microsoft.com/office/drawing/2014/main" id="{63D79614-93E0-45A5-B10F-4CB4700B2822}"/>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555E0D11-3549-4201-A010-7258E06D9F11}"/>
              </a:ext>
            </a:extLst>
          </p:cNvPr>
          <p:cNvSpPr>
            <a:spLocks noGrp="1"/>
          </p:cNvSpPr>
          <p:nvPr>
            <p:ph type="sldNum" sz="quarter" idx="12"/>
          </p:nvPr>
        </p:nvSpPr>
        <p:spPr/>
        <p:txBody>
          <a:bodyPr/>
          <a:lstStyle/>
          <a:p>
            <a:fld id="{E7E26323-B76E-412A-A4B3-F3B30EBC1E58}" type="slidenum">
              <a:rPr lang="ko-KR" altLang="en-US" smtClean="0"/>
              <a:t>‹#›</a:t>
            </a:fld>
            <a:endParaRPr lang="ko-KR" altLang="en-US"/>
          </a:p>
        </p:txBody>
      </p:sp>
    </p:spTree>
    <p:extLst>
      <p:ext uri="{BB962C8B-B14F-4D97-AF65-F5344CB8AC3E}">
        <p14:creationId xmlns:p14="http://schemas.microsoft.com/office/powerpoint/2010/main" val="15083797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제목 및 내용">
    <p:spTree>
      <p:nvGrpSpPr>
        <p:cNvPr id="1" name=""/>
        <p:cNvGrpSpPr/>
        <p:nvPr/>
      </p:nvGrpSpPr>
      <p:grpSpPr>
        <a:xfrm>
          <a:off x="0" y="0"/>
          <a:ext cx="0" cy="0"/>
          <a:chOff x="0" y="0"/>
          <a:chExt cx="0" cy="0"/>
        </a:xfrm>
      </p:grpSpPr>
      <p:sp>
        <p:nvSpPr>
          <p:cNvPr id="3" name="제목 1">
            <a:extLst>
              <a:ext uri="{FF2B5EF4-FFF2-40B4-BE49-F238E27FC236}">
                <a16:creationId xmlns:a16="http://schemas.microsoft.com/office/drawing/2014/main" id="{A7413B1F-0C51-402B-A7AF-BE534129E347}"/>
              </a:ext>
            </a:extLst>
          </p:cNvPr>
          <p:cNvSpPr txBox="1">
            <a:spLocks/>
          </p:cNvSpPr>
          <p:nvPr userDrawn="1"/>
        </p:nvSpPr>
        <p:spPr>
          <a:xfrm>
            <a:off x="1" y="4089"/>
            <a:ext cx="8256240" cy="544592"/>
          </a:xfrm>
          <a:prstGeom prst="rect">
            <a:avLst/>
          </a:prstGeom>
        </p:spPr>
        <p:txBody>
          <a:bodyPr vert="horz" lIns="91440" tIns="45720" rIns="91440" bIns="45720" rtlCol="0" anchor="ctr">
            <a:noAutofit/>
          </a:bodyPr>
          <a:lstStyle>
            <a:lvl1pPr algn="l" defTabSz="696865" rtl="0" eaLnBrk="0" fontAlgn="base" latinLnBrk="1" hangingPunct="0">
              <a:spcBef>
                <a:spcPct val="0"/>
              </a:spcBef>
              <a:spcAft>
                <a:spcPct val="0"/>
              </a:spcAft>
              <a:defRPr kumimoji="1" lang="en-US" altLang="ko-KR" sz="2400" b="1" dirty="0" smtClean="0">
                <a:solidFill>
                  <a:srgbClr val="E43145"/>
                </a:solidFill>
                <a:effectLst/>
                <a:latin typeface="Arial" pitchFamily="34" charset="0"/>
                <a:ea typeface="+mn-ea"/>
                <a:cs typeface="Arial" pitchFamily="34" charset="0"/>
              </a:defRPr>
            </a:lvl1pPr>
            <a:lvl2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2pPr>
            <a:lvl3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3pPr>
            <a:lvl4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4pPr>
            <a:lvl5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5pPr>
            <a:lvl6pPr marL="334497" algn="l" rtl="0" fontAlgn="base" latinLnBrk="1">
              <a:spcBef>
                <a:spcPct val="0"/>
              </a:spcBef>
              <a:spcAft>
                <a:spcPct val="0"/>
              </a:spcAft>
              <a:defRPr kumimoji="1" sz="1138" b="1">
                <a:solidFill>
                  <a:srgbClr val="000000"/>
                </a:solidFill>
                <a:latin typeface="굴림" pitchFamily="50" charset="-127"/>
                <a:ea typeface="굴림" pitchFamily="50" charset="-127"/>
              </a:defRPr>
            </a:lvl6pPr>
            <a:lvl7pPr marL="668994" algn="l" rtl="0" fontAlgn="base" latinLnBrk="1">
              <a:spcBef>
                <a:spcPct val="0"/>
              </a:spcBef>
              <a:spcAft>
                <a:spcPct val="0"/>
              </a:spcAft>
              <a:defRPr kumimoji="1" sz="1138" b="1">
                <a:solidFill>
                  <a:srgbClr val="000000"/>
                </a:solidFill>
                <a:latin typeface="굴림" pitchFamily="50" charset="-127"/>
                <a:ea typeface="굴림" pitchFamily="50" charset="-127"/>
              </a:defRPr>
            </a:lvl7pPr>
            <a:lvl8pPr marL="1003486" algn="l" rtl="0" fontAlgn="base" latinLnBrk="1">
              <a:spcBef>
                <a:spcPct val="0"/>
              </a:spcBef>
              <a:spcAft>
                <a:spcPct val="0"/>
              </a:spcAft>
              <a:defRPr kumimoji="1" sz="1138" b="1">
                <a:solidFill>
                  <a:srgbClr val="000000"/>
                </a:solidFill>
                <a:latin typeface="굴림" pitchFamily="50" charset="-127"/>
                <a:ea typeface="굴림" pitchFamily="50" charset="-127"/>
              </a:defRPr>
            </a:lvl8pPr>
            <a:lvl9pPr marL="1337988" algn="l" rtl="0" fontAlgn="base" latinLnBrk="1">
              <a:spcBef>
                <a:spcPct val="0"/>
              </a:spcBef>
              <a:spcAft>
                <a:spcPct val="0"/>
              </a:spcAft>
              <a:defRPr kumimoji="1" sz="1138" b="1">
                <a:solidFill>
                  <a:srgbClr val="000000"/>
                </a:solidFill>
                <a:latin typeface="굴림" pitchFamily="50" charset="-127"/>
                <a:ea typeface="굴림" pitchFamily="50" charset="-127"/>
              </a:defRPr>
            </a:lvl9pPr>
          </a:lstStyle>
          <a:p>
            <a:r>
              <a:rPr lang="ko-KR" altLang="en-US" kern="0"/>
              <a:t>마스터 제목 스타일 편집</a:t>
            </a:r>
          </a:p>
        </p:txBody>
      </p:sp>
    </p:spTree>
    <p:extLst>
      <p:ext uri="{BB962C8B-B14F-4D97-AF65-F5344CB8AC3E}">
        <p14:creationId xmlns:p14="http://schemas.microsoft.com/office/powerpoint/2010/main" val="1437216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C319705-A419-412B-962A-CA7CD9438637}"/>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F2C04FB0-B8DE-4C25-8B18-90B456300072}"/>
              </a:ext>
            </a:extLst>
          </p:cNvPr>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DAD41B6D-CF33-4486-BBDC-CA2F6B6AFAB4}"/>
              </a:ext>
            </a:extLst>
          </p:cNvPr>
          <p:cNvSpPr>
            <a:spLocks noGrp="1"/>
          </p:cNvSpPr>
          <p:nvPr>
            <p:ph type="dt" sz="half" idx="10"/>
          </p:nvPr>
        </p:nvSpPr>
        <p:spPr/>
        <p:txBody>
          <a:bodyPr/>
          <a:lstStyle/>
          <a:p>
            <a:fld id="{2BFF3486-625A-4E0B-85F3-0517E16B8A3E}" type="datetimeFigureOut">
              <a:rPr lang="ko-KR" altLang="en-US" smtClean="0"/>
              <a:t>2023-11-01</a:t>
            </a:fld>
            <a:endParaRPr lang="ko-KR" altLang="en-US"/>
          </a:p>
        </p:txBody>
      </p:sp>
      <p:sp>
        <p:nvSpPr>
          <p:cNvPr id="5" name="바닥글 개체 틀 4">
            <a:extLst>
              <a:ext uri="{FF2B5EF4-FFF2-40B4-BE49-F238E27FC236}">
                <a16:creationId xmlns:a16="http://schemas.microsoft.com/office/drawing/2014/main" id="{63D79614-93E0-45A5-B10F-4CB4700B2822}"/>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555E0D11-3549-4201-A010-7258E06D9F11}"/>
              </a:ext>
            </a:extLst>
          </p:cNvPr>
          <p:cNvSpPr>
            <a:spLocks noGrp="1"/>
          </p:cNvSpPr>
          <p:nvPr>
            <p:ph type="sldNum" sz="quarter" idx="12"/>
          </p:nvPr>
        </p:nvSpPr>
        <p:spPr/>
        <p:txBody>
          <a:bodyPr/>
          <a:lstStyle/>
          <a:p>
            <a:fld id="{E7E26323-B76E-412A-A4B3-F3B30EBC1E58}" type="slidenum">
              <a:rPr lang="ko-KR" altLang="en-US" smtClean="0"/>
              <a:t>‹#›</a:t>
            </a:fld>
            <a:endParaRPr lang="ko-KR" altLang="en-US"/>
          </a:p>
        </p:txBody>
      </p:sp>
    </p:spTree>
    <p:extLst>
      <p:ext uri="{BB962C8B-B14F-4D97-AF65-F5344CB8AC3E}">
        <p14:creationId xmlns:p14="http://schemas.microsoft.com/office/powerpoint/2010/main" val="1093214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제목 및 내용">
    <p:spTree>
      <p:nvGrpSpPr>
        <p:cNvPr id="1" name=""/>
        <p:cNvGrpSpPr/>
        <p:nvPr/>
      </p:nvGrpSpPr>
      <p:grpSpPr>
        <a:xfrm>
          <a:off x="0" y="0"/>
          <a:ext cx="0" cy="0"/>
          <a:chOff x="0" y="0"/>
          <a:chExt cx="0" cy="0"/>
        </a:xfrm>
      </p:grpSpPr>
      <p:sp>
        <p:nvSpPr>
          <p:cNvPr id="3" name="제목 1">
            <a:extLst>
              <a:ext uri="{FF2B5EF4-FFF2-40B4-BE49-F238E27FC236}">
                <a16:creationId xmlns:a16="http://schemas.microsoft.com/office/drawing/2014/main" id="{A7413B1F-0C51-402B-A7AF-BE534129E347}"/>
              </a:ext>
            </a:extLst>
          </p:cNvPr>
          <p:cNvSpPr txBox="1">
            <a:spLocks/>
          </p:cNvSpPr>
          <p:nvPr userDrawn="1"/>
        </p:nvSpPr>
        <p:spPr>
          <a:xfrm>
            <a:off x="1" y="4089"/>
            <a:ext cx="8256240" cy="544592"/>
          </a:xfrm>
          <a:prstGeom prst="rect">
            <a:avLst/>
          </a:prstGeom>
        </p:spPr>
        <p:txBody>
          <a:bodyPr vert="horz" lIns="91440" tIns="45720" rIns="91440" bIns="45720" rtlCol="0" anchor="ctr">
            <a:noAutofit/>
          </a:bodyPr>
          <a:lstStyle>
            <a:lvl1pPr algn="l" defTabSz="696865" rtl="0" eaLnBrk="0" fontAlgn="base" latinLnBrk="1" hangingPunct="0">
              <a:spcBef>
                <a:spcPct val="0"/>
              </a:spcBef>
              <a:spcAft>
                <a:spcPct val="0"/>
              </a:spcAft>
              <a:defRPr kumimoji="1" lang="en-US" altLang="ko-KR" sz="2400" b="1" dirty="0" smtClean="0">
                <a:solidFill>
                  <a:srgbClr val="E43145"/>
                </a:solidFill>
                <a:effectLst/>
                <a:latin typeface="Arial" pitchFamily="34" charset="0"/>
                <a:ea typeface="+mn-ea"/>
                <a:cs typeface="Arial" pitchFamily="34" charset="0"/>
              </a:defRPr>
            </a:lvl1pPr>
            <a:lvl2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2pPr>
            <a:lvl3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3pPr>
            <a:lvl4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4pPr>
            <a:lvl5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5pPr>
            <a:lvl6pPr marL="334497" algn="l" rtl="0" fontAlgn="base" latinLnBrk="1">
              <a:spcBef>
                <a:spcPct val="0"/>
              </a:spcBef>
              <a:spcAft>
                <a:spcPct val="0"/>
              </a:spcAft>
              <a:defRPr kumimoji="1" sz="1138" b="1">
                <a:solidFill>
                  <a:srgbClr val="000000"/>
                </a:solidFill>
                <a:latin typeface="굴림" pitchFamily="50" charset="-127"/>
                <a:ea typeface="굴림" pitchFamily="50" charset="-127"/>
              </a:defRPr>
            </a:lvl6pPr>
            <a:lvl7pPr marL="668994" algn="l" rtl="0" fontAlgn="base" latinLnBrk="1">
              <a:spcBef>
                <a:spcPct val="0"/>
              </a:spcBef>
              <a:spcAft>
                <a:spcPct val="0"/>
              </a:spcAft>
              <a:defRPr kumimoji="1" sz="1138" b="1">
                <a:solidFill>
                  <a:srgbClr val="000000"/>
                </a:solidFill>
                <a:latin typeface="굴림" pitchFamily="50" charset="-127"/>
                <a:ea typeface="굴림" pitchFamily="50" charset="-127"/>
              </a:defRPr>
            </a:lvl7pPr>
            <a:lvl8pPr marL="1003486" algn="l" rtl="0" fontAlgn="base" latinLnBrk="1">
              <a:spcBef>
                <a:spcPct val="0"/>
              </a:spcBef>
              <a:spcAft>
                <a:spcPct val="0"/>
              </a:spcAft>
              <a:defRPr kumimoji="1" sz="1138" b="1">
                <a:solidFill>
                  <a:srgbClr val="000000"/>
                </a:solidFill>
                <a:latin typeface="굴림" pitchFamily="50" charset="-127"/>
                <a:ea typeface="굴림" pitchFamily="50" charset="-127"/>
              </a:defRPr>
            </a:lvl8pPr>
            <a:lvl9pPr marL="1337988" algn="l" rtl="0" fontAlgn="base" latinLnBrk="1">
              <a:spcBef>
                <a:spcPct val="0"/>
              </a:spcBef>
              <a:spcAft>
                <a:spcPct val="0"/>
              </a:spcAft>
              <a:defRPr kumimoji="1" sz="1138" b="1">
                <a:solidFill>
                  <a:srgbClr val="000000"/>
                </a:solidFill>
                <a:latin typeface="굴림" pitchFamily="50" charset="-127"/>
                <a:ea typeface="굴림" pitchFamily="50" charset="-127"/>
              </a:defRPr>
            </a:lvl9pPr>
          </a:lstStyle>
          <a:p>
            <a:r>
              <a:rPr lang="ko-KR" altLang="en-US" kern="0"/>
              <a:t>마스터 제목 스타일 편집</a:t>
            </a:r>
          </a:p>
        </p:txBody>
      </p:sp>
      <p:pic>
        <p:nvPicPr>
          <p:cNvPr id="4" name="Picture 2" descr="Cloud Computing Services - Amazon Web Services (AWS)">
            <a:extLst>
              <a:ext uri="{FF2B5EF4-FFF2-40B4-BE49-F238E27FC236}">
                <a16:creationId xmlns:a16="http://schemas.microsoft.com/office/drawing/2014/main" id="{B67EAFBB-D3D4-437F-94F3-559768F93E3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321933"/>
            <a:ext cx="1021080" cy="536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56784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5725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2_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C319705-A419-412B-962A-CA7CD9438637}"/>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F2C04FB0-B8DE-4C25-8B18-90B456300072}"/>
              </a:ext>
            </a:extLst>
          </p:cNvPr>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DAD41B6D-CF33-4486-BBDC-CA2F6B6AFAB4}"/>
              </a:ext>
            </a:extLst>
          </p:cNvPr>
          <p:cNvSpPr>
            <a:spLocks noGrp="1"/>
          </p:cNvSpPr>
          <p:nvPr>
            <p:ph type="dt" sz="half" idx="10"/>
          </p:nvPr>
        </p:nvSpPr>
        <p:spPr/>
        <p:txBody>
          <a:bodyPr/>
          <a:lstStyle/>
          <a:p>
            <a:fld id="{2BFF3486-625A-4E0B-85F3-0517E16B8A3E}" type="datetimeFigureOut">
              <a:rPr lang="ko-KR" altLang="en-US" smtClean="0"/>
              <a:t>2023-11-01</a:t>
            </a:fld>
            <a:endParaRPr lang="ko-KR" altLang="en-US"/>
          </a:p>
        </p:txBody>
      </p:sp>
      <p:sp>
        <p:nvSpPr>
          <p:cNvPr id="5" name="바닥글 개체 틀 4">
            <a:extLst>
              <a:ext uri="{FF2B5EF4-FFF2-40B4-BE49-F238E27FC236}">
                <a16:creationId xmlns:a16="http://schemas.microsoft.com/office/drawing/2014/main" id="{63D79614-93E0-45A5-B10F-4CB4700B2822}"/>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555E0D11-3549-4201-A010-7258E06D9F11}"/>
              </a:ext>
            </a:extLst>
          </p:cNvPr>
          <p:cNvSpPr>
            <a:spLocks noGrp="1"/>
          </p:cNvSpPr>
          <p:nvPr>
            <p:ph type="sldNum" sz="quarter" idx="12"/>
          </p:nvPr>
        </p:nvSpPr>
        <p:spPr/>
        <p:txBody>
          <a:bodyPr/>
          <a:lstStyle/>
          <a:p>
            <a:fld id="{E7E26323-B76E-412A-A4B3-F3B30EBC1E58}" type="slidenum">
              <a:rPr lang="ko-KR" altLang="en-US" smtClean="0"/>
              <a:t>‹#›</a:t>
            </a:fld>
            <a:endParaRPr lang="ko-KR" altLang="en-US"/>
          </a:p>
        </p:txBody>
      </p:sp>
    </p:spTree>
    <p:extLst>
      <p:ext uri="{BB962C8B-B14F-4D97-AF65-F5344CB8AC3E}">
        <p14:creationId xmlns:p14="http://schemas.microsoft.com/office/powerpoint/2010/main" val="11811280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제목 및 내용">
    <p:spTree>
      <p:nvGrpSpPr>
        <p:cNvPr id="1" name=""/>
        <p:cNvGrpSpPr/>
        <p:nvPr/>
      </p:nvGrpSpPr>
      <p:grpSpPr>
        <a:xfrm>
          <a:off x="0" y="0"/>
          <a:ext cx="0" cy="0"/>
          <a:chOff x="0" y="0"/>
          <a:chExt cx="0" cy="0"/>
        </a:xfrm>
      </p:grpSpPr>
      <p:sp>
        <p:nvSpPr>
          <p:cNvPr id="3" name="제목 1">
            <a:extLst>
              <a:ext uri="{FF2B5EF4-FFF2-40B4-BE49-F238E27FC236}">
                <a16:creationId xmlns:a16="http://schemas.microsoft.com/office/drawing/2014/main" id="{A7413B1F-0C51-402B-A7AF-BE534129E347}"/>
              </a:ext>
            </a:extLst>
          </p:cNvPr>
          <p:cNvSpPr txBox="1">
            <a:spLocks/>
          </p:cNvSpPr>
          <p:nvPr userDrawn="1"/>
        </p:nvSpPr>
        <p:spPr>
          <a:xfrm>
            <a:off x="1" y="4089"/>
            <a:ext cx="8256240" cy="544592"/>
          </a:xfrm>
          <a:prstGeom prst="rect">
            <a:avLst/>
          </a:prstGeom>
        </p:spPr>
        <p:txBody>
          <a:bodyPr vert="horz" lIns="91440" tIns="45720" rIns="91440" bIns="45720" rtlCol="0" anchor="ctr">
            <a:noAutofit/>
          </a:bodyPr>
          <a:lstStyle>
            <a:lvl1pPr algn="l" defTabSz="696865" rtl="0" eaLnBrk="0" fontAlgn="base" latinLnBrk="1" hangingPunct="0">
              <a:spcBef>
                <a:spcPct val="0"/>
              </a:spcBef>
              <a:spcAft>
                <a:spcPct val="0"/>
              </a:spcAft>
              <a:defRPr kumimoji="1" lang="en-US" altLang="ko-KR" sz="2400" b="1" dirty="0" smtClean="0">
                <a:solidFill>
                  <a:srgbClr val="E43145"/>
                </a:solidFill>
                <a:effectLst/>
                <a:latin typeface="Arial" pitchFamily="34" charset="0"/>
                <a:ea typeface="+mn-ea"/>
                <a:cs typeface="Arial" pitchFamily="34" charset="0"/>
              </a:defRPr>
            </a:lvl1pPr>
            <a:lvl2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2pPr>
            <a:lvl3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3pPr>
            <a:lvl4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4pPr>
            <a:lvl5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5pPr>
            <a:lvl6pPr marL="334497" algn="l" rtl="0" fontAlgn="base" latinLnBrk="1">
              <a:spcBef>
                <a:spcPct val="0"/>
              </a:spcBef>
              <a:spcAft>
                <a:spcPct val="0"/>
              </a:spcAft>
              <a:defRPr kumimoji="1" sz="1138" b="1">
                <a:solidFill>
                  <a:srgbClr val="000000"/>
                </a:solidFill>
                <a:latin typeface="굴림" pitchFamily="50" charset="-127"/>
                <a:ea typeface="굴림" pitchFamily="50" charset="-127"/>
              </a:defRPr>
            </a:lvl6pPr>
            <a:lvl7pPr marL="668994" algn="l" rtl="0" fontAlgn="base" latinLnBrk="1">
              <a:spcBef>
                <a:spcPct val="0"/>
              </a:spcBef>
              <a:spcAft>
                <a:spcPct val="0"/>
              </a:spcAft>
              <a:defRPr kumimoji="1" sz="1138" b="1">
                <a:solidFill>
                  <a:srgbClr val="000000"/>
                </a:solidFill>
                <a:latin typeface="굴림" pitchFamily="50" charset="-127"/>
                <a:ea typeface="굴림" pitchFamily="50" charset="-127"/>
              </a:defRPr>
            </a:lvl7pPr>
            <a:lvl8pPr marL="1003486" algn="l" rtl="0" fontAlgn="base" latinLnBrk="1">
              <a:spcBef>
                <a:spcPct val="0"/>
              </a:spcBef>
              <a:spcAft>
                <a:spcPct val="0"/>
              </a:spcAft>
              <a:defRPr kumimoji="1" sz="1138" b="1">
                <a:solidFill>
                  <a:srgbClr val="000000"/>
                </a:solidFill>
                <a:latin typeface="굴림" pitchFamily="50" charset="-127"/>
                <a:ea typeface="굴림" pitchFamily="50" charset="-127"/>
              </a:defRPr>
            </a:lvl8pPr>
            <a:lvl9pPr marL="1337988" algn="l" rtl="0" fontAlgn="base" latinLnBrk="1">
              <a:spcBef>
                <a:spcPct val="0"/>
              </a:spcBef>
              <a:spcAft>
                <a:spcPct val="0"/>
              </a:spcAft>
              <a:defRPr kumimoji="1" sz="1138" b="1">
                <a:solidFill>
                  <a:srgbClr val="000000"/>
                </a:solidFill>
                <a:latin typeface="굴림" pitchFamily="50" charset="-127"/>
                <a:ea typeface="굴림" pitchFamily="50" charset="-127"/>
              </a:defRPr>
            </a:lvl9pPr>
          </a:lstStyle>
          <a:p>
            <a:r>
              <a:rPr lang="ko-KR" altLang="en-US" kern="0"/>
              <a:t>마스터 제목 스타일 편집</a:t>
            </a:r>
          </a:p>
        </p:txBody>
      </p:sp>
      <p:pic>
        <p:nvPicPr>
          <p:cNvPr id="4" name="Picture 2" descr="Cloud Computing Services - Amazon Web Services (AWS)">
            <a:extLst>
              <a:ext uri="{FF2B5EF4-FFF2-40B4-BE49-F238E27FC236}">
                <a16:creationId xmlns:a16="http://schemas.microsoft.com/office/drawing/2014/main" id="{B67EAFBB-D3D4-437F-94F3-559768F93E3C}"/>
              </a:ext>
            </a:extLst>
          </p:cNvPr>
          <p:cNvPicPr>
            <a:picLocks noChangeAspect="1" noChangeArrowheads="1"/>
          </p:cNvPicPr>
          <p:nvPr userDrawn="1"/>
        </p:nvPicPr>
        <p:blipFill>
          <a:blip r:embed="rId2" cstate="hqprint">
            <a:extLst>
              <a:ext uri="{28A0092B-C50C-407E-A947-70E740481C1C}">
                <a14:useLocalDpi xmlns:a14="http://schemas.microsoft.com/office/drawing/2010/main" val="0"/>
              </a:ext>
            </a:extLst>
          </a:blip>
          <a:srcRect/>
          <a:stretch>
            <a:fillRect/>
          </a:stretch>
        </p:blipFill>
        <p:spPr bwMode="auto">
          <a:xfrm>
            <a:off x="0" y="6321933"/>
            <a:ext cx="1021080" cy="536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8209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 Id="rId5" Type="http://schemas.openxmlformats.org/officeDocument/2006/relationships/image" Target="../media/image4.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TextBox 5"/>
          <p:cNvSpPr txBox="1"/>
          <p:nvPr userDrawn="1"/>
        </p:nvSpPr>
        <p:spPr>
          <a:xfrm>
            <a:off x="5648324" y="6556971"/>
            <a:ext cx="895353" cy="313777"/>
          </a:xfrm>
          <a:prstGeom prst="rect">
            <a:avLst/>
          </a:prstGeom>
          <a:noFill/>
        </p:spPr>
        <p:txBody>
          <a:bodyPr lIns="66900" tIns="33451" rIns="66900" bIns="33451">
            <a:spAutoFit/>
          </a:bodyPr>
          <a:lstStyle/>
          <a:p>
            <a:pPr algn="ctr" defTabSz="742238" fontAlgn="base">
              <a:spcBef>
                <a:spcPct val="0"/>
              </a:spcBef>
              <a:spcAft>
                <a:spcPct val="0"/>
              </a:spcAft>
            </a:pPr>
            <a:fld id="{31778E54-A458-4B48-B212-016364E104E8}" type="slidenum">
              <a:rPr kumimoji="1" lang="ko-KR" altLang="en-US" sz="1600" b="1">
                <a:solidFill>
                  <a:schemeClr val="tx1">
                    <a:lumMod val="50000"/>
                    <a:lumOff val="50000"/>
                  </a:schemeClr>
                </a:solidFill>
                <a:latin typeface="Arial" pitchFamily="34" charset="0"/>
                <a:cs typeface="Arial" pitchFamily="34" charset="0"/>
              </a:rPr>
              <a:pPr algn="ctr" defTabSz="742238" fontAlgn="base">
                <a:spcBef>
                  <a:spcPct val="0"/>
                </a:spcBef>
                <a:spcAft>
                  <a:spcPct val="0"/>
                </a:spcAft>
              </a:pPr>
              <a:t>‹#›</a:t>
            </a:fld>
            <a:endParaRPr kumimoji="1" lang="en-US" altLang="ko-KR" sz="1600" b="1">
              <a:solidFill>
                <a:schemeClr val="tx1">
                  <a:lumMod val="50000"/>
                  <a:lumOff val="50000"/>
                </a:schemeClr>
              </a:solidFill>
              <a:latin typeface="Arial" pitchFamily="34" charset="0"/>
              <a:cs typeface="Arial" pitchFamily="34" charset="0"/>
            </a:endParaRPr>
          </a:p>
        </p:txBody>
      </p:sp>
      <p:pic>
        <p:nvPicPr>
          <p:cNvPr id="8" name="Picture 4" descr="Image result for sktelecom svg">
            <a:extLst>
              <a:ext uri="{FF2B5EF4-FFF2-40B4-BE49-F238E27FC236}">
                <a16:creationId xmlns:a16="http://schemas.microsoft.com/office/drawing/2014/main" id="{64A54010-E759-4967-B49E-3077B36A467E}"/>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1092304" y="6374682"/>
            <a:ext cx="1080000" cy="425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0930834"/>
      </p:ext>
    </p:extLst>
  </p:cSld>
  <p:clrMap bg1="lt1" tx1="dk1" bg2="lt2" tx2="dk2" accent1="accent1" accent2="accent2" accent3="accent3" accent4="accent4" accent5="accent5" accent6="accent6" hlink="hlink" folHlink="folHlink"/>
  <p:sldLayoutIdLst>
    <p:sldLayoutId id="2147483662" r:id="rId1"/>
    <p:sldLayoutId id="2147483665" r:id="rId2"/>
    <p:sldLayoutId id="2147483687" r:id="rId3"/>
  </p:sldLayoutIdLst>
  <p:hf hdr="0" ftr="0"/>
  <p:txStyles>
    <p:titleStyle>
      <a:lvl1pPr algn="l" defTabSz="696865" rtl="0" eaLnBrk="0" fontAlgn="base" latinLnBrk="1" hangingPunct="0">
        <a:spcBef>
          <a:spcPct val="0"/>
        </a:spcBef>
        <a:spcAft>
          <a:spcPct val="0"/>
        </a:spcAft>
        <a:defRPr kumimoji="1" lang="en-US" altLang="ko-KR" sz="2400" b="1" dirty="0" smtClean="0">
          <a:solidFill>
            <a:srgbClr val="E43145"/>
          </a:solidFill>
          <a:effectLst/>
          <a:latin typeface="Arial" pitchFamily="34" charset="0"/>
          <a:ea typeface="+mn-ea"/>
          <a:cs typeface="Arial" pitchFamily="34" charset="0"/>
        </a:defRPr>
      </a:lvl1pPr>
      <a:lvl2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2pPr>
      <a:lvl3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3pPr>
      <a:lvl4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4pPr>
      <a:lvl5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5pPr>
      <a:lvl6pPr marL="334497" algn="l" rtl="0" fontAlgn="base" latinLnBrk="1">
        <a:spcBef>
          <a:spcPct val="0"/>
        </a:spcBef>
        <a:spcAft>
          <a:spcPct val="0"/>
        </a:spcAft>
        <a:defRPr kumimoji="1" sz="1138" b="1">
          <a:solidFill>
            <a:srgbClr val="000000"/>
          </a:solidFill>
          <a:latin typeface="굴림" pitchFamily="50" charset="-127"/>
          <a:ea typeface="굴림" pitchFamily="50" charset="-127"/>
        </a:defRPr>
      </a:lvl6pPr>
      <a:lvl7pPr marL="668994" algn="l" rtl="0" fontAlgn="base" latinLnBrk="1">
        <a:spcBef>
          <a:spcPct val="0"/>
        </a:spcBef>
        <a:spcAft>
          <a:spcPct val="0"/>
        </a:spcAft>
        <a:defRPr kumimoji="1" sz="1138" b="1">
          <a:solidFill>
            <a:srgbClr val="000000"/>
          </a:solidFill>
          <a:latin typeface="굴림" pitchFamily="50" charset="-127"/>
          <a:ea typeface="굴림" pitchFamily="50" charset="-127"/>
        </a:defRPr>
      </a:lvl7pPr>
      <a:lvl8pPr marL="1003486" algn="l" rtl="0" fontAlgn="base" latinLnBrk="1">
        <a:spcBef>
          <a:spcPct val="0"/>
        </a:spcBef>
        <a:spcAft>
          <a:spcPct val="0"/>
        </a:spcAft>
        <a:defRPr kumimoji="1" sz="1138" b="1">
          <a:solidFill>
            <a:srgbClr val="000000"/>
          </a:solidFill>
          <a:latin typeface="굴림" pitchFamily="50" charset="-127"/>
          <a:ea typeface="굴림" pitchFamily="50" charset="-127"/>
        </a:defRPr>
      </a:lvl8pPr>
      <a:lvl9pPr marL="1337988" algn="l" rtl="0" fontAlgn="base" latinLnBrk="1">
        <a:spcBef>
          <a:spcPct val="0"/>
        </a:spcBef>
        <a:spcAft>
          <a:spcPct val="0"/>
        </a:spcAft>
        <a:defRPr kumimoji="1" sz="1138" b="1">
          <a:solidFill>
            <a:srgbClr val="000000"/>
          </a:solidFill>
          <a:latin typeface="굴림" pitchFamily="50" charset="-127"/>
          <a:ea typeface="굴림" pitchFamily="50" charset="-127"/>
        </a:defRPr>
      </a:lvl9pPr>
    </p:titleStyle>
    <p:bodyStyle>
      <a:lvl1pPr marL="137053" indent="-137053" algn="l" defTabSz="696865" rtl="0" eaLnBrk="0" fontAlgn="base" latinLnBrk="1" hangingPunct="0">
        <a:spcBef>
          <a:spcPct val="20000"/>
        </a:spcBef>
        <a:spcAft>
          <a:spcPct val="0"/>
        </a:spcAft>
        <a:buSzPct val="70000"/>
        <a:buFont typeface="Wingdings" pitchFamily="2" charset="2"/>
        <a:buNone/>
        <a:defRPr kumimoji="1" sz="1788" b="1">
          <a:solidFill>
            <a:srgbClr val="CC3300"/>
          </a:solidFill>
          <a:latin typeface="+mn-ea"/>
          <a:ea typeface="+mn-ea"/>
          <a:cs typeface="+mn-cs"/>
        </a:defRPr>
      </a:lvl1pPr>
      <a:lvl2pPr marL="337981" indent="-65041" algn="l" defTabSz="696865" rtl="0" eaLnBrk="0" fontAlgn="base" latinLnBrk="1" hangingPunct="0">
        <a:spcBef>
          <a:spcPct val="20000"/>
        </a:spcBef>
        <a:spcAft>
          <a:spcPct val="0"/>
        </a:spcAft>
        <a:buChar char="–"/>
        <a:defRPr kumimoji="1" sz="894">
          <a:solidFill>
            <a:schemeClr val="tx1"/>
          </a:solidFill>
          <a:latin typeface="+mn-lt"/>
          <a:ea typeface="+mn-ea"/>
        </a:defRPr>
      </a:lvl2pPr>
      <a:lvl3pPr marL="617888" indent="-72009" algn="l" defTabSz="696865" rtl="0" eaLnBrk="0" fontAlgn="base" latinLnBrk="1" hangingPunct="0">
        <a:spcBef>
          <a:spcPct val="20000"/>
        </a:spcBef>
        <a:spcAft>
          <a:spcPct val="0"/>
        </a:spcAft>
        <a:buChar char="•"/>
        <a:defRPr kumimoji="1" sz="894">
          <a:solidFill>
            <a:schemeClr val="tx1"/>
          </a:solidFill>
          <a:latin typeface="+mn-lt"/>
          <a:ea typeface="+mn-ea"/>
        </a:defRPr>
      </a:lvl3pPr>
      <a:lvl4pPr marL="955870" indent="-137053" algn="l" defTabSz="696865" rtl="0" eaLnBrk="0" fontAlgn="base" latinLnBrk="1" hangingPunct="0">
        <a:spcBef>
          <a:spcPct val="20000"/>
        </a:spcBef>
        <a:spcAft>
          <a:spcPct val="0"/>
        </a:spcAft>
        <a:buFont typeface="Optima" pitchFamily="2" charset="2"/>
        <a:buChar char=""/>
        <a:defRPr kumimoji="1" sz="894">
          <a:solidFill>
            <a:schemeClr val="tx1"/>
          </a:solidFill>
          <a:latin typeface="+mn-lt"/>
          <a:ea typeface="+mn-ea"/>
        </a:defRPr>
      </a:lvl4pPr>
      <a:lvl5pPr marL="1567946" indent="-174216" algn="l" defTabSz="696865" rtl="0" eaLnBrk="0" fontAlgn="base" latinLnBrk="1" hangingPunct="0">
        <a:spcBef>
          <a:spcPct val="20000"/>
        </a:spcBef>
        <a:spcAft>
          <a:spcPct val="0"/>
        </a:spcAft>
        <a:buChar char="»"/>
        <a:defRPr kumimoji="1" sz="894">
          <a:solidFill>
            <a:schemeClr val="tx1"/>
          </a:solidFill>
          <a:latin typeface="+mn-lt"/>
          <a:ea typeface="+mn-ea"/>
        </a:defRPr>
      </a:lvl5pPr>
      <a:lvl6pPr marL="1839720" indent="-167250" algn="l" rtl="0" fontAlgn="base" latinLnBrk="1">
        <a:spcBef>
          <a:spcPct val="20000"/>
        </a:spcBef>
        <a:spcAft>
          <a:spcPct val="0"/>
        </a:spcAft>
        <a:buChar char="»"/>
        <a:defRPr kumimoji="1" sz="894">
          <a:solidFill>
            <a:schemeClr val="tx1"/>
          </a:solidFill>
          <a:latin typeface="+mn-lt"/>
          <a:ea typeface="+mn-ea"/>
        </a:defRPr>
      </a:lvl6pPr>
      <a:lvl7pPr marL="2174220" indent="-167250" algn="l" rtl="0" fontAlgn="base" latinLnBrk="1">
        <a:spcBef>
          <a:spcPct val="20000"/>
        </a:spcBef>
        <a:spcAft>
          <a:spcPct val="0"/>
        </a:spcAft>
        <a:buChar char="»"/>
        <a:defRPr kumimoji="1" sz="894">
          <a:solidFill>
            <a:schemeClr val="tx1"/>
          </a:solidFill>
          <a:latin typeface="+mn-lt"/>
          <a:ea typeface="+mn-ea"/>
        </a:defRPr>
      </a:lvl7pPr>
      <a:lvl8pPr marL="2508713" indent="-167250" algn="l" rtl="0" fontAlgn="base" latinLnBrk="1">
        <a:spcBef>
          <a:spcPct val="20000"/>
        </a:spcBef>
        <a:spcAft>
          <a:spcPct val="0"/>
        </a:spcAft>
        <a:buChar char="»"/>
        <a:defRPr kumimoji="1" sz="894">
          <a:solidFill>
            <a:schemeClr val="tx1"/>
          </a:solidFill>
          <a:latin typeface="+mn-lt"/>
          <a:ea typeface="+mn-ea"/>
        </a:defRPr>
      </a:lvl8pPr>
      <a:lvl9pPr marL="2843210" indent="-167250" algn="l" rtl="0" fontAlgn="base" latinLnBrk="1">
        <a:spcBef>
          <a:spcPct val="20000"/>
        </a:spcBef>
        <a:spcAft>
          <a:spcPct val="0"/>
        </a:spcAft>
        <a:buChar char="»"/>
        <a:defRPr kumimoji="1" sz="894">
          <a:solidFill>
            <a:schemeClr val="tx1"/>
          </a:solidFill>
          <a:latin typeface="+mn-lt"/>
          <a:ea typeface="+mn-ea"/>
        </a:defRPr>
      </a:lvl9pPr>
    </p:bodyStyle>
    <p:otherStyle>
      <a:defPPr>
        <a:defRPr lang="ko-KR"/>
      </a:defPPr>
      <a:lvl1pPr marL="0" algn="l" defTabSz="668994" rtl="0" eaLnBrk="1" latinLnBrk="1" hangingPunct="1">
        <a:defRPr sz="1300" kern="1200">
          <a:solidFill>
            <a:schemeClr val="tx1"/>
          </a:solidFill>
          <a:latin typeface="+mn-lt"/>
          <a:ea typeface="+mn-ea"/>
          <a:cs typeface="+mn-cs"/>
        </a:defRPr>
      </a:lvl1pPr>
      <a:lvl2pPr marL="334497" algn="l" defTabSz="668994" rtl="0" eaLnBrk="1" latinLnBrk="1" hangingPunct="1">
        <a:defRPr sz="1300" kern="1200">
          <a:solidFill>
            <a:schemeClr val="tx1"/>
          </a:solidFill>
          <a:latin typeface="+mn-lt"/>
          <a:ea typeface="+mn-ea"/>
          <a:cs typeface="+mn-cs"/>
        </a:defRPr>
      </a:lvl2pPr>
      <a:lvl3pPr marL="668994" algn="l" defTabSz="668994" rtl="0" eaLnBrk="1" latinLnBrk="1" hangingPunct="1">
        <a:defRPr sz="1300" kern="1200">
          <a:solidFill>
            <a:schemeClr val="tx1"/>
          </a:solidFill>
          <a:latin typeface="+mn-lt"/>
          <a:ea typeface="+mn-ea"/>
          <a:cs typeface="+mn-cs"/>
        </a:defRPr>
      </a:lvl3pPr>
      <a:lvl4pPr marL="1003486" algn="l" defTabSz="668994" rtl="0" eaLnBrk="1" latinLnBrk="1" hangingPunct="1">
        <a:defRPr sz="1300" kern="1200">
          <a:solidFill>
            <a:schemeClr val="tx1"/>
          </a:solidFill>
          <a:latin typeface="+mn-lt"/>
          <a:ea typeface="+mn-ea"/>
          <a:cs typeface="+mn-cs"/>
        </a:defRPr>
      </a:lvl4pPr>
      <a:lvl5pPr marL="1337988" algn="l" defTabSz="668994" rtl="0" eaLnBrk="1" latinLnBrk="1" hangingPunct="1">
        <a:defRPr sz="1300" kern="1200">
          <a:solidFill>
            <a:schemeClr val="tx1"/>
          </a:solidFill>
          <a:latin typeface="+mn-lt"/>
          <a:ea typeface="+mn-ea"/>
          <a:cs typeface="+mn-cs"/>
        </a:defRPr>
      </a:lvl5pPr>
      <a:lvl6pPr marL="1672474" algn="l" defTabSz="668994" rtl="0" eaLnBrk="1" latinLnBrk="1" hangingPunct="1">
        <a:defRPr sz="1300" kern="1200">
          <a:solidFill>
            <a:schemeClr val="tx1"/>
          </a:solidFill>
          <a:latin typeface="+mn-lt"/>
          <a:ea typeface="+mn-ea"/>
          <a:cs typeface="+mn-cs"/>
        </a:defRPr>
      </a:lvl6pPr>
      <a:lvl7pPr marL="2006973" algn="l" defTabSz="668994" rtl="0" eaLnBrk="1" latinLnBrk="1" hangingPunct="1">
        <a:defRPr sz="1300" kern="1200">
          <a:solidFill>
            <a:schemeClr val="tx1"/>
          </a:solidFill>
          <a:latin typeface="+mn-lt"/>
          <a:ea typeface="+mn-ea"/>
          <a:cs typeface="+mn-cs"/>
        </a:defRPr>
      </a:lvl7pPr>
      <a:lvl8pPr marL="2341468" algn="l" defTabSz="668994" rtl="0" eaLnBrk="1" latinLnBrk="1" hangingPunct="1">
        <a:defRPr sz="1300" kern="1200">
          <a:solidFill>
            <a:schemeClr val="tx1"/>
          </a:solidFill>
          <a:latin typeface="+mn-lt"/>
          <a:ea typeface="+mn-ea"/>
          <a:cs typeface="+mn-cs"/>
        </a:defRPr>
      </a:lvl8pPr>
      <a:lvl9pPr marL="2675964" algn="l" defTabSz="668994" rtl="0" eaLnBrk="1" latinLnBrk="1"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TextBox 5"/>
          <p:cNvSpPr txBox="1"/>
          <p:nvPr userDrawn="1"/>
        </p:nvSpPr>
        <p:spPr>
          <a:xfrm>
            <a:off x="5648324" y="6556971"/>
            <a:ext cx="895353" cy="313777"/>
          </a:xfrm>
          <a:prstGeom prst="rect">
            <a:avLst/>
          </a:prstGeom>
          <a:noFill/>
        </p:spPr>
        <p:txBody>
          <a:bodyPr lIns="66900" tIns="33451" rIns="66900" bIns="33451">
            <a:spAutoFit/>
          </a:bodyPr>
          <a:lstStyle/>
          <a:p>
            <a:pPr algn="ctr" defTabSz="742238" fontAlgn="base">
              <a:spcBef>
                <a:spcPct val="0"/>
              </a:spcBef>
              <a:spcAft>
                <a:spcPct val="0"/>
              </a:spcAft>
            </a:pPr>
            <a:fld id="{31778E54-A458-4B48-B212-016364E104E8}" type="slidenum">
              <a:rPr kumimoji="1" lang="ko-KR" altLang="en-US" sz="1600" b="1">
                <a:solidFill>
                  <a:schemeClr val="tx1">
                    <a:lumMod val="50000"/>
                    <a:lumOff val="50000"/>
                  </a:schemeClr>
                </a:solidFill>
                <a:latin typeface="Arial" pitchFamily="34" charset="0"/>
                <a:cs typeface="Arial" pitchFamily="34" charset="0"/>
              </a:rPr>
              <a:pPr algn="ctr" defTabSz="742238" fontAlgn="base">
                <a:spcBef>
                  <a:spcPct val="0"/>
                </a:spcBef>
                <a:spcAft>
                  <a:spcPct val="0"/>
                </a:spcAft>
              </a:pPr>
              <a:t>‹#›</a:t>
            </a:fld>
            <a:endParaRPr kumimoji="1" lang="en-US" altLang="ko-KR" sz="1600" b="1">
              <a:solidFill>
                <a:schemeClr val="tx1">
                  <a:lumMod val="50000"/>
                  <a:lumOff val="50000"/>
                </a:schemeClr>
              </a:solidFill>
              <a:latin typeface="Arial" pitchFamily="34" charset="0"/>
              <a:cs typeface="Arial" pitchFamily="34" charset="0"/>
            </a:endParaRPr>
          </a:p>
        </p:txBody>
      </p:sp>
      <p:pic>
        <p:nvPicPr>
          <p:cNvPr id="8" name="Picture 4" descr="Image result for sktelecom svg">
            <a:extLst>
              <a:ext uri="{FF2B5EF4-FFF2-40B4-BE49-F238E27FC236}">
                <a16:creationId xmlns:a16="http://schemas.microsoft.com/office/drawing/2014/main" id="{64A54010-E759-4967-B49E-3077B36A467E}"/>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092304" y="6374682"/>
            <a:ext cx="1080000" cy="425700"/>
          </a:xfrm>
          <a:prstGeom prst="rect">
            <a:avLst/>
          </a:prstGeom>
          <a:noFill/>
          <a:extLst>
            <a:ext uri="{909E8E84-426E-40DD-AFC4-6F175D3DCCD1}">
              <a14:hiddenFill xmlns:a14="http://schemas.microsoft.com/office/drawing/2010/main">
                <a:solidFill>
                  <a:srgbClr val="FFFFFF"/>
                </a:solidFill>
              </a14:hiddenFill>
            </a:ext>
          </a:extLst>
        </p:spPr>
      </p:pic>
      <p:pic>
        <p:nvPicPr>
          <p:cNvPr id="9" name="그림 8">
            <a:extLst>
              <a:ext uri="{FF2B5EF4-FFF2-40B4-BE49-F238E27FC236}">
                <a16:creationId xmlns:a16="http://schemas.microsoft.com/office/drawing/2014/main" id="{D984EDF4-A898-4028-A5BD-D314FF6095E3}"/>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346" y="6530129"/>
            <a:ext cx="1260000" cy="335063"/>
          </a:xfrm>
          <a:prstGeom prst="rect">
            <a:avLst/>
          </a:prstGeom>
        </p:spPr>
      </p:pic>
    </p:spTree>
    <p:extLst>
      <p:ext uri="{BB962C8B-B14F-4D97-AF65-F5344CB8AC3E}">
        <p14:creationId xmlns:p14="http://schemas.microsoft.com/office/powerpoint/2010/main" val="2502537184"/>
      </p:ext>
    </p:extLst>
  </p:cSld>
  <p:clrMap bg1="lt1" tx1="dk1" bg2="lt2" tx2="dk2" accent1="accent1" accent2="accent2" accent3="accent3" accent4="accent4" accent5="accent5" accent6="accent6" hlink="hlink" folHlink="folHlink"/>
  <p:sldLayoutIdLst>
    <p:sldLayoutId id="2147483676" r:id="rId1"/>
    <p:sldLayoutId id="2147483678" r:id="rId2"/>
  </p:sldLayoutIdLst>
  <p:hf hdr="0" ftr="0"/>
  <p:txStyles>
    <p:titleStyle>
      <a:lvl1pPr algn="l" defTabSz="696865" rtl="0" eaLnBrk="0" fontAlgn="base" latinLnBrk="1" hangingPunct="0">
        <a:spcBef>
          <a:spcPct val="0"/>
        </a:spcBef>
        <a:spcAft>
          <a:spcPct val="0"/>
        </a:spcAft>
        <a:defRPr kumimoji="1" lang="en-US" altLang="ko-KR" sz="2400" b="1" dirty="0" smtClean="0">
          <a:solidFill>
            <a:srgbClr val="E43145"/>
          </a:solidFill>
          <a:effectLst/>
          <a:latin typeface="Arial" pitchFamily="34" charset="0"/>
          <a:ea typeface="+mn-ea"/>
          <a:cs typeface="Arial" pitchFamily="34" charset="0"/>
        </a:defRPr>
      </a:lvl1pPr>
      <a:lvl2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2pPr>
      <a:lvl3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3pPr>
      <a:lvl4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4pPr>
      <a:lvl5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5pPr>
      <a:lvl6pPr marL="334497" algn="l" rtl="0" fontAlgn="base" latinLnBrk="1">
        <a:spcBef>
          <a:spcPct val="0"/>
        </a:spcBef>
        <a:spcAft>
          <a:spcPct val="0"/>
        </a:spcAft>
        <a:defRPr kumimoji="1" sz="1138" b="1">
          <a:solidFill>
            <a:srgbClr val="000000"/>
          </a:solidFill>
          <a:latin typeface="굴림" pitchFamily="50" charset="-127"/>
          <a:ea typeface="굴림" pitchFamily="50" charset="-127"/>
        </a:defRPr>
      </a:lvl6pPr>
      <a:lvl7pPr marL="668994" algn="l" rtl="0" fontAlgn="base" latinLnBrk="1">
        <a:spcBef>
          <a:spcPct val="0"/>
        </a:spcBef>
        <a:spcAft>
          <a:spcPct val="0"/>
        </a:spcAft>
        <a:defRPr kumimoji="1" sz="1138" b="1">
          <a:solidFill>
            <a:srgbClr val="000000"/>
          </a:solidFill>
          <a:latin typeface="굴림" pitchFamily="50" charset="-127"/>
          <a:ea typeface="굴림" pitchFamily="50" charset="-127"/>
        </a:defRPr>
      </a:lvl7pPr>
      <a:lvl8pPr marL="1003486" algn="l" rtl="0" fontAlgn="base" latinLnBrk="1">
        <a:spcBef>
          <a:spcPct val="0"/>
        </a:spcBef>
        <a:spcAft>
          <a:spcPct val="0"/>
        </a:spcAft>
        <a:defRPr kumimoji="1" sz="1138" b="1">
          <a:solidFill>
            <a:srgbClr val="000000"/>
          </a:solidFill>
          <a:latin typeface="굴림" pitchFamily="50" charset="-127"/>
          <a:ea typeface="굴림" pitchFamily="50" charset="-127"/>
        </a:defRPr>
      </a:lvl8pPr>
      <a:lvl9pPr marL="1337988" algn="l" rtl="0" fontAlgn="base" latinLnBrk="1">
        <a:spcBef>
          <a:spcPct val="0"/>
        </a:spcBef>
        <a:spcAft>
          <a:spcPct val="0"/>
        </a:spcAft>
        <a:defRPr kumimoji="1" sz="1138" b="1">
          <a:solidFill>
            <a:srgbClr val="000000"/>
          </a:solidFill>
          <a:latin typeface="굴림" pitchFamily="50" charset="-127"/>
          <a:ea typeface="굴림" pitchFamily="50" charset="-127"/>
        </a:defRPr>
      </a:lvl9pPr>
    </p:titleStyle>
    <p:bodyStyle>
      <a:lvl1pPr marL="137053" indent="-137053" algn="l" defTabSz="696865" rtl="0" eaLnBrk="0" fontAlgn="base" latinLnBrk="1" hangingPunct="0">
        <a:spcBef>
          <a:spcPct val="20000"/>
        </a:spcBef>
        <a:spcAft>
          <a:spcPct val="0"/>
        </a:spcAft>
        <a:buSzPct val="70000"/>
        <a:buFont typeface="Wingdings" pitchFamily="2" charset="2"/>
        <a:buNone/>
        <a:defRPr kumimoji="1" sz="1788" b="1">
          <a:solidFill>
            <a:srgbClr val="CC3300"/>
          </a:solidFill>
          <a:latin typeface="+mn-ea"/>
          <a:ea typeface="+mn-ea"/>
          <a:cs typeface="+mn-cs"/>
        </a:defRPr>
      </a:lvl1pPr>
      <a:lvl2pPr marL="337981" indent="-65041" algn="l" defTabSz="696865" rtl="0" eaLnBrk="0" fontAlgn="base" latinLnBrk="1" hangingPunct="0">
        <a:spcBef>
          <a:spcPct val="20000"/>
        </a:spcBef>
        <a:spcAft>
          <a:spcPct val="0"/>
        </a:spcAft>
        <a:buChar char="–"/>
        <a:defRPr kumimoji="1" sz="894">
          <a:solidFill>
            <a:schemeClr val="tx1"/>
          </a:solidFill>
          <a:latin typeface="+mn-lt"/>
          <a:ea typeface="+mn-ea"/>
        </a:defRPr>
      </a:lvl2pPr>
      <a:lvl3pPr marL="617888" indent="-72009" algn="l" defTabSz="696865" rtl="0" eaLnBrk="0" fontAlgn="base" latinLnBrk="1" hangingPunct="0">
        <a:spcBef>
          <a:spcPct val="20000"/>
        </a:spcBef>
        <a:spcAft>
          <a:spcPct val="0"/>
        </a:spcAft>
        <a:buChar char="•"/>
        <a:defRPr kumimoji="1" sz="894">
          <a:solidFill>
            <a:schemeClr val="tx1"/>
          </a:solidFill>
          <a:latin typeface="+mn-lt"/>
          <a:ea typeface="+mn-ea"/>
        </a:defRPr>
      </a:lvl3pPr>
      <a:lvl4pPr marL="955870" indent="-137053" algn="l" defTabSz="696865" rtl="0" eaLnBrk="0" fontAlgn="base" latinLnBrk="1" hangingPunct="0">
        <a:spcBef>
          <a:spcPct val="20000"/>
        </a:spcBef>
        <a:spcAft>
          <a:spcPct val="0"/>
        </a:spcAft>
        <a:buFont typeface="Optima" pitchFamily="2" charset="2"/>
        <a:buChar char=""/>
        <a:defRPr kumimoji="1" sz="894">
          <a:solidFill>
            <a:schemeClr val="tx1"/>
          </a:solidFill>
          <a:latin typeface="+mn-lt"/>
          <a:ea typeface="+mn-ea"/>
        </a:defRPr>
      </a:lvl4pPr>
      <a:lvl5pPr marL="1567946" indent="-174216" algn="l" defTabSz="696865" rtl="0" eaLnBrk="0" fontAlgn="base" latinLnBrk="1" hangingPunct="0">
        <a:spcBef>
          <a:spcPct val="20000"/>
        </a:spcBef>
        <a:spcAft>
          <a:spcPct val="0"/>
        </a:spcAft>
        <a:buChar char="»"/>
        <a:defRPr kumimoji="1" sz="894">
          <a:solidFill>
            <a:schemeClr val="tx1"/>
          </a:solidFill>
          <a:latin typeface="+mn-lt"/>
          <a:ea typeface="+mn-ea"/>
        </a:defRPr>
      </a:lvl5pPr>
      <a:lvl6pPr marL="1839720" indent="-167250" algn="l" rtl="0" fontAlgn="base" latinLnBrk="1">
        <a:spcBef>
          <a:spcPct val="20000"/>
        </a:spcBef>
        <a:spcAft>
          <a:spcPct val="0"/>
        </a:spcAft>
        <a:buChar char="»"/>
        <a:defRPr kumimoji="1" sz="894">
          <a:solidFill>
            <a:schemeClr val="tx1"/>
          </a:solidFill>
          <a:latin typeface="+mn-lt"/>
          <a:ea typeface="+mn-ea"/>
        </a:defRPr>
      </a:lvl6pPr>
      <a:lvl7pPr marL="2174220" indent="-167250" algn="l" rtl="0" fontAlgn="base" latinLnBrk="1">
        <a:spcBef>
          <a:spcPct val="20000"/>
        </a:spcBef>
        <a:spcAft>
          <a:spcPct val="0"/>
        </a:spcAft>
        <a:buChar char="»"/>
        <a:defRPr kumimoji="1" sz="894">
          <a:solidFill>
            <a:schemeClr val="tx1"/>
          </a:solidFill>
          <a:latin typeface="+mn-lt"/>
          <a:ea typeface="+mn-ea"/>
        </a:defRPr>
      </a:lvl7pPr>
      <a:lvl8pPr marL="2508713" indent="-167250" algn="l" rtl="0" fontAlgn="base" latinLnBrk="1">
        <a:spcBef>
          <a:spcPct val="20000"/>
        </a:spcBef>
        <a:spcAft>
          <a:spcPct val="0"/>
        </a:spcAft>
        <a:buChar char="»"/>
        <a:defRPr kumimoji="1" sz="894">
          <a:solidFill>
            <a:schemeClr val="tx1"/>
          </a:solidFill>
          <a:latin typeface="+mn-lt"/>
          <a:ea typeface="+mn-ea"/>
        </a:defRPr>
      </a:lvl8pPr>
      <a:lvl9pPr marL="2843210" indent="-167250" algn="l" rtl="0" fontAlgn="base" latinLnBrk="1">
        <a:spcBef>
          <a:spcPct val="20000"/>
        </a:spcBef>
        <a:spcAft>
          <a:spcPct val="0"/>
        </a:spcAft>
        <a:buChar char="»"/>
        <a:defRPr kumimoji="1" sz="894">
          <a:solidFill>
            <a:schemeClr val="tx1"/>
          </a:solidFill>
          <a:latin typeface="+mn-lt"/>
          <a:ea typeface="+mn-ea"/>
        </a:defRPr>
      </a:lvl9pPr>
    </p:bodyStyle>
    <p:otherStyle>
      <a:defPPr>
        <a:defRPr lang="ko-KR"/>
      </a:defPPr>
      <a:lvl1pPr marL="0" algn="l" defTabSz="668994" rtl="0" eaLnBrk="1" latinLnBrk="1" hangingPunct="1">
        <a:defRPr sz="1300" kern="1200">
          <a:solidFill>
            <a:schemeClr val="tx1"/>
          </a:solidFill>
          <a:latin typeface="+mn-lt"/>
          <a:ea typeface="+mn-ea"/>
          <a:cs typeface="+mn-cs"/>
        </a:defRPr>
      </a:lvl1pPr>
      <a:lvl2pPr marL="334497" algn="l" defTabSz="668994" rtl="0" eaLnBrk="1" latinLnBrk="1" hangingPunct="1">
        <a:defRPr sz="1300" kern="1200">
          <a:solidFill>
            <a:schemeClr val="tx1"/>
          </a:solidFill>
          <a:latin typeface="+mn-lt"/>
          <a:ea typeface="+mn-ea"/>
          <a:cs typeface="+mn-cs"/>
        </a:defRPr>
      </a:lvl2pPr>
      <a:lvl3pPr marL="668994" algn="l" defTabSz="668994" rtl="0" eaLnBrk="1" latinLnBrk="1" hangingPunct="1">
        <a:defRPr sz="1300" kern="1200">
          <a:solidFill>
            <a:schemeClr val="tx1"/>
          </a:solidFill>
          <a:latin typeface="+mn-lt"/>
          <a:ea typeface="+mn-ea"/>
          <a:cs typeface="+mn-cs"/>
        </a:defRPr>
      </a:lvl3pPr>
      <a:lvl4pPr marL="1003486" algn="l" defTabSz="668994" rtl="0" eaLnBrk="1" latinLnBrk="1" hangingPunct="1">
        <a:defRPr sz="1300" kern="1200">
          <a:solidFill>
            <a:schemeClr val="tx1"/>
          </a:solidFill>
          <a:latin typeface="+mn-lt"/>
          <a:ea typeface="+mn-ea"/>
          <a:cs typeface="+mn-cs"/>
        </a:defRPr>
      </a:lvl4pPr>
      <a:lvl5pPr marL="1337988" algn="l" defTabSz="668994" rtl="0" eaLnBrk="1" latinLnBrk="1" hangingPunct="1">
        <a:defRPr sz="1300" kern="1200">
          <a:solidFill>
            <a:schemeClr val="tx1"/>
          </a:solidFill>
          <a:latin typeface="+mn-lt"/>
          <a:ea typeface="+mn-ea"/>
          <a:cs typeface="+mn-cs"/>
        </a:defRPr>
      </a:lvl5pPr>
      <a:lvl6pPr marL="1672474" algn="l" defTabSz="668994" rtl="0" eaLnBrk="1" latinLnBrk="1" hangingPunct="1">
        <a:defRPr sz="1300" kern="1200">
          <a:solidFill>
            <a:schemeClr val="tx1"/>
          </a:solidFill>
          <a:latin typeface="+mn-lt"/>
          <a:ea typeface="+mn-ea"/>
          <a:cs typeface="+mn-cs"/>
        </a:defRPr>
      </a:lvl6pPr>
      <a:lvl7pPr marL="2006973" algn="l" defTabSz="668994" rtl="0" eaLnBrk="1" latinLnBrk="1" hangingPunct="1">
        <a:defRPr sz="1300" kern="1200">
          <a:solidFill>
            <a:schemeClr val="tx1"/>
          </a:solidFill>
          <a:latin typeface="+mn-lt"/>
          <a:ea typeface="+mn-ea"/>
          <a:cs typeface="+mn-cs"/>
        </a:defRPr>
      </a:lvl7pPr>
      <a:lvl8pPr marL="2341468" algn="l" defTabSz="668994" rtl="0" eaLnBrk="1" latinLnBrk="1" hangingPunct="1">
        <a:defRPr sz="1300" kern="1200">
          <a:solidFill>
            <a:schemeClr val="tx1"/>
          </a:solidFill>
          <a:latin typeface="+mn-lt"/>
          <a:ea typeface="+mn-ea"/>
          <a:cs typeface="+mn-cs"/>
        </a:defRPr>
      </a:lvl8pPr>
      <a:lvl9pPr marL="2675964" algn="l" defTabSz="668994" rtl="0" eaLnBrk="1" latinLnBrk="1"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TextBox 5"/>
          <p:cNvSpPr txBox="1"/>
          <p:nvPr userDrawn="1"/>
        </p:nvSpPr>
        <p:spPr>
          <a:xfrm>
            <a:off x="5648324" y="6556971"/>
            <a:ext cx="895353" cy="313777"/>
          </a:xfrm>
          <a:prstGeom prst="rect">
            <a:avLst/>
          </a:prstGeom>
          <a:noFill/>
        </p:spPr>
        <p:txBody>
          <a:bodyPr lIns="66900" tIns="33451" rIns="66900" bIns="33451">
            <a:spAutoFit/>
          </a:bodyPr>
          <a:lstStyle/>
          <a:p>
            <a:pPr algn="ctr" defTabSz="742238" fontAlgn="base">
              <a:spcBef>
                <a:spcPct val="0"/>
              </a:spcBef>
              <a:spcAft>
                <a:spcPct val="0"/>
              </a:spcAft>
            </a:pPr>
            <a:fld id="{31778E54-A458-4B48-B212-016364E104E8}" type="slidenum">
              <a:rPr kumimoji="1" lang="ko-KR" altLang="en-US" sz="1600" b="1">
                <a:solidFill>
                  <a:schemeClr val="tx1">
                    <a:lumMod val="50000"/>
                    <a:lumOff val="50000"/>
                  </a:schemeClr>
                </a:solidFill>
                <a:latin typeface="Arial" pitchFamily="34" charset="0"/>
                <a:cs typeface="Arial" pitchFamily="34" charset="0"/>
              </a:rPr>
              <a:pPr algn="ctr" defTabSz="742238" fontAlgn="base">
                <a:spcBef>
                  <a:spcPct val="0"/>
                </a:spcBef>
                <a:spcAft>
                  <a:spcPct val="0"/>
                </a:spcAft>
              </a:pPr>
              <a:t>‹#›</a:t>
            </a:fld>
            <a:endParaRPr kumimoji="1" lang="en-US" altLang="ko-KR" sz="1600" b="1">
              <a:solidFill>
                <a:schemeClr val="tx1">
                  <a:lumMod val="50000"/>
                  <a:lumOff val="50000"/>
                </a:schemeClr>
              </a:solidFill>
              <a:latin typeface="Arial" pitchFamily="34" charset="0"/>
              <a:cs typeface="Arial" pitchFamily="34" charset="0"/>
            </a:endParaRPr>
          </a:p>
        </p:txBody>
      </p:sp>
      <p:pic>
        <p:nvPicPr>
          <p:cNvPr id="8" name="Picture 4" descr="Image result for sktelecom svg">
            <a:extLst>
              <a:ext uri="{FF2B5EF4-FFF2-40B4-BE49-F238E27FC236}">
                <a16:creationId xmlns:a16="http://schemas.microsoft.com/office/drawing/2014/main" id="{64A54010-E759-4967-B49E-3077B36A467E}"/>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1092304" y="6374682"/>
            <a:ext cx="1080000" cy="4257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loud Computing Services - Amazon Web Services (AWS)">
            <a:extLst>
              <a:ext uri="{FF2B5EF4-FFF2-40B4-BE49-F238E27FC236}">
                <a16:creationId xmlns:a16="http://schemas.microsoft.com/office/drawing/2014/main" id="{8E5CF371-07F4-4F6A-90D4-DF4987F4D661}"/>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0" y="6321933"/>
            <a:ext cx="1021080" cy="536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6621879"/>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Lst>
  <p:hf hdr="0" ftr="0"/>
  <p:txStyles>
    <p:titleStyle>
      <a:lvl1pPr algn="l" defTabSz="696865" rtl="0" eaLnBrk="0" fontAlgn="base" latinLnBrk="1" hangingPunct="0">
        <a:spcBef>
          <a:spcPct val="0"/>
        </a:spcBef>
        <a:spcAft>
          <a:spcPct val="0"/>
        </a:spcAft>
        <a:defRPr kumimoji="1" lang="en-US" altLang="ko-KR" sz="2400" b="1" dirty="0" smtClean="0">
          <a:solidFill>
            <a:srgbClr val="E43145"/>
          </a:solidFill>
          <a:effectLst/>
          <a:latin typeface="Arial" pitchFamily="34" charset="0"/>
          <a:ea typeface="+mn-ea"/>
          <a:cs typeface="Arial" pitchFamily="34" charset="0"/>
        </a:defRPr>
      </a:lvl1pPr>
      <a:lvl2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2pPr>
      <a:lvl3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3pPr>
      <a:lvl4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4pPr>
      <a:lvl5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5pPr>
      <a:lvl6pPr marL="334497" algn="l" rtl="0" fontAlgn="base" latinLnBrk="1">
        <a:spcBef>
          <a:spcPct val="0"/>
        </a:spcBef>
        <a:spcAft>
          <a:spcPct val="0"/>
        </a:spcAft>
        <a:defRPr kumimoji="1" sz="1138" b="1">
          <a:solidFill>
            <a:srgbClr val="000000"/>
          </a:solidFill>
          <a:latin typeface="굴림" pitchFamily="50" charset="-127"/>
          <a:ea typeface="굴림" pitchFamily="50" charset="-127"/>
        </a:defRPr>
      </a:lvl6pPr>
      <a:lvl7pPr marL="668994" algn="l" rtl="0" fontAlgn="base" latinLnBrk="1">
        <a:spcBef>
          <a:spcPct val="0"/>
        </a:spcBef>
        <a:spcAft>
          <a:spcPct val="0"/>
        </a:spcAft>
        <a:defRPr kumimoji="1" sz="1138" b="1">
          <a:solidFill>
            <a:srgbClr val="000000"/>
          </a:solidFill>
          <a:latin typeface="굴림" pitchFamily="50" charset="-127"/>
          <a:ea typeface="굴림" pitchFamily="50" charset="-127"/>
        </a:defRPr>
      </a:lvl7pPr>
      <a:lvl8pPr marL="1003486" algn="l" rtl="0" fontAlgn="base" latinLnBrk="1">
        <a:spcBef>
          <a:spcPct val="0"/>
        </a:spcBef>
        <a:spcAft>
          <a:spcPct val="0"/>
        </a:spcAft>
        <a:defRPr kumimoji="1" sz="1138" b="1">
          <a:solidFill>
            <a:srgbClr val="000000"/>
          </a:solidFill>
          <a:latin typeface="굴림" pitchFamily="50" charset="-127"/>
          <a:ea typeface="굴림" pitchFamily="50" charset="-127"/>
        </a:defRPr>
      </a:lvl8pPr>
      <a:lvl9pPr marL="1337988" algn="l" rtl="0" fontAlgn="base" latinLnBrk="1">
        <a:spcBef>
          <a:spcPct val="0"/>
        </a:spcBef>
        <a:spcAft>
          <a:spcPct val="0"/>
        </a:spcAft>
        <a:defRPr kumimoji="1" sz="1138" b="1">
          <a:solidFill>
            <a:srgbClr val="000000"/>
          </a:solidFill>
          <a:latin typeface="굴림" pitchFamily="50" charset="-127"/>
          <a:ea typeface="굴림" pitchFamily="50" charset="-127"/>
        </a:defRPr>
      </a:lvl9pPr>
    </p:titleStyle>
    <p:bodyStyle>
      <a:lvl1pPr marL="137053" indent="-137053" algn="l" defTabSz="696865" rtl="0" eaLnBrk="0" fontAlgn="base" latinLnBrk="1" hangingPunct="0">
        <a:spcBef>
          <a:spcPct val="20000"/>
        </a:spcBef>
        <a:spcAft>
          <a:spcPct val="0"/>
        </a:spcAft>
        <a:buSzPct val="70000"/>
        <a:buFont typeface="Wingdings" pitchFamily="2" charset="2"/>
        <a:buNone/>
        <a:defRPr kumimoji="1" sz="1788" b="1">
          <a:solidFill>
            <a:srgbClr val="CC3300"/>
          </a:solidFill>
          <a:latin typeface="+mn-ea"/>
          <a:ea typeface="+mn-ea"/>
          <a:cs typeface="+mn-cs"/>
        </a:defRPr>
      </a:lvl1pPr>
      <a:lvl2pPr marL="337981" indent="-65041" algn="l" defTabSz="696865" rtl="0" eaLnBrk="0" fontAlgn="base" latinLnBrk="1" hangingPunct="0">
        <a:spcBef>
          <a:spcPct val="20000"/>
        </a:spcBef>
        <a:spcAft>
          <a:spcPct val="0"/>
        </a:spcAft>
        <a:buChar char="–"/>
        <a:defRPr kumimoji="1" sz="894">
          <a:solidFill>
            <a:schemeClr val="tx1"/>
          </a:solidFill>
          <a:latin typeface="+mn-lt"/>
          <a:ea typeface="+mn-ea"/>
        </a:defRPr>
      </a:lvl2pPr>
      <a:lvl3pPr marL="617888" indent="-72009" algn="l" defTabSz="696865" rtl="0" eaLnBrk="0" fontAlgn="base" latinLnBrk="1" hangingPunct="0">
        <a:spcBef>
          <a:spcPct val="20000"/>
        </a:spcBef>
        <a:spcAft>
          <a:spcPct val="0"/>
        </a:spcAft>
        <a:buChar char="•"/>
        <a:defRPr kumimoji="1" sz="894">
          <a:solidFill>
            <a:schemeClr val="tx1"/>
          </a:solidFill>
          <a:latin typeface="+mn-lt"/>
          <a:ea typeface="+mn-ea"/>
        </a:defRPr>
      </a:lvl3pPr>
      <a:lvl4pPr marL="955870" indent="-137053" algn="l" defTabSz="696865" rtl="0" eaLnBrk="0" fontAlgn="base" latinLnBrk="1" hangingPunct="0">
        <a:spcBef>
          <a:spcPct val="20000"/>
        </a:spcBef>
        <a:spcAft>
          <a:spcPct val="0"/>
        </a:spcAft>
        <a:buFont typeface="Optima" pitchFamily="2" charset="2"/>
        <a:buChar char=""/>
        <a:defRPr kumimoji="1" sz="894">
          <a:solidFill>
            <a:schemeClr val="tx1"/>
          </a:solidFill>
          <a:latin typeface="+mn-lt"/>
          <a:ea typeface="+mn-ea"/>
        </a:defRPr>
      </a:lvl4pPr>
      <a:lvl5pPr marL="1567946" indent="-174216" algn="l" defTabSz="696865" rtl="0" eaLnBrk="0" fontAlgn="base" latinLnBrk="1" hangingPunct="0">
        <a:spcBef>
          <a:spcPct val="20000"/>
        </a:spcBef>
        <a:spcAft>
          <a:spcPct val="0"/>
        </a:spcAft>
        <a:buChar char="»"/>
        <a:defRPr kumimoji="1" sz="894">
          <a:solidFill>
            <a:schemeClr val="tx1"/>
          </a:solidFill>
          <a:latin typeface="+mn-lt"/>
          <a:ea typeface="+mn-ea"/>
        </a:defRPr>
      </a:lvl5pPr>
      <a:lvl6pPr marL="1839720" indent="-167250" algn="l" rtl="0" fontAlgn="base" latinLnBrk="1">
        <a:spcBef>
          <a:spcPct val="20000"/>
        </a:spcBef>
        <a:spcAft>
          <a:spcPct val="0"/>
        </a:spcAft>
        <a:buChar char="»"/>
        <a:defRPr kumimoji="1" sz="894">
          <a:solidFill>
            <a:schemeClr val="tx1"/>
          </a:solidFill>
          <a:latin typeface="+mn-lt"/>
          <a:ea typeface="+mn-ea"/>
        </a:defRPr>
      </a:lvl6pPr>
      <a:lvl7pPr marL="2174220" indent="-167250" algn="l" rtl="0" fontAlgn="base" latinLnBrk="1">
        <a:spcBef>
          <a:spcPct val="20000"/>
        </a:spcBef>
        <a:spcAft>
          <a:spcPct val="0"/>
        </a:spcAft>
        <a:buChar char="»"/>
        <a:defRPr kumimoji="1" sz="894">
          <a:solidFill>
            <a:schemeClr val="tx1"/>
          </a:solidFill>
          <a:latin typeface="+mn-lt"/>
          <a:ea typeface="+mn-ea"/>
        </a:defRPr>
      </a:lvl7pPr>
      <a:lvl8pPr marL="2508713" indent="-167250" algn="l" rtl="0" fontAlgn="base" latinLnBrk="1">
        <a:spcBef>
          <a:spcPct val="20000"/>
        </a:spcBef>
        <a:spcAft>
          <a:spcPct val="0"/>
        </a:spcAft>
        <a:buChar char="»"/>
        <a:defRPr kumimoji="1" sz="894">
          <a:solidFill>
            <a:schemeClr val="tx1"/>
          </a:solidFill>
          <a:latin typeface="+mn-lt"/>
          <a:ea typeface="+mn-ea"/>
        </a:defRPr>
      </a:lvl8pPr>
      <a:lvl9pPr marL="2843210" indent="-167250" algn="l" rtl="0" fontAlgn="base" latinLnBrk="1">
        <a:spcBef>
          <a:spcPct val="20000"/>
        </a:spcBef>
        <a:spcAft>
          <a:spcPct val="0"/>
        </a:spcAft>
        <a:buChar char="»"/>
        <a:defRPr kumimoji="1" sz="894">
          <a:solidFill>
            <a:schemeClr val="tx1"/>
          </a:solidFill>
          <a:latin typeface="+mn-lt"/>
          <a:ea typeface="+mn-ea"/>
        </a:defRPr>
      </a:lvl9pPr>
    </p:bodyStyle>
    <p:otherStyle>
      <a:defPPr>
        <a:defRPr lang="ko-KR"/>
      </a:defPPr>
      <a:lvl1pPr marL="0" algn="l" defTabSz="668994" rtl="0" eaLnBrk="1" latinLnBrk="1" hangingPunct="1">
        <a:defRPr sz="1300" kern="1200">
          <a:solidFill>
            <a:schemeClr val="tx1"/>
          </a:solidFill>
          <a:latin typeface="+mn-lt"/>
          <a:ea typeface="+mn-ea"/>
          <a:cs typeface="+mn-cs"/>
        </a:defRPr>
      </a:lvl1pPr>
      <a:lvl2pPr marL="334497" algn="l" defTabSz="668994" rtl="0" eaLnBrk="1" latinLnBrk="1" hangingPunct="1">
        <a:defRPr sz="1300" kern="1200">
          <a:solidFill>
            <a:schemeClr val="tx1"/>
          </a:solidFill>
          <a:latin typeface="+mn-lt"/>
          <a:ea typeface="+mn-ea"/>
          <a:cs typeface="+mn-cs"/>
        </a:defRPr>
      </a:lvl2pPr>
      <a:lvl3pPr marL="668994" algn="l" defTabSz="668994" rtl="0" eaLnBrk="1" latinLnBrk="1" hangingPunct="1">
        <a:defRPr sz="1300" kern="1200">
          <a:solidFill>
            <a:schemeClr val="tx1"/>
          </a:solidFill>
          <a:latin typeface="+mn-lt"/>
          <a:ea typeface="+mn-ea"/>
          <a:cs typeface="+mn-cs"/>
        </a:defRPr>
      </a:lvl3pPr>
      <a:lvl4pPr marL="1003486" algn="l" defTabSz="668994" rtl="0" eaLnBrk="1" latinLnBrk="1" hangingPunct="1">
        <a:defRPr sz="1300" kern="1200">
          <a:solidFill>
            <a:schemeClr val="tx1"/>
          </a:solidFill>
          <a:latin typeface="+mn-lt"/>
          <a:ea typeface="+mn-ea"/>
          <a:cs typeface="+mn-cs"/>
        </a:defRPr>
      </a:lvl4pPr>
      <a:lvl5pPr marL="1337988" algn="l" defTabSz="668994" rtl="0" eaLnBrk="1" latinLnBrk="1" hangingPunct="1">
        <a:defRPr sz="1300" kern="1200">
          <a:solidFill>
            <a:schemeClr val="tx1"/>
          </a:solidFill>
          <a:latin typeface="+mn-lt"/>
          <a:ea typeface="+mn-ea"/>
          <a:cs typeface="+mn-cs"/>
        </a:defRPr>
      </a:lvl5pPr>
      <a:lvl6pPr marL="1672474" algn="l" defTabSz="668994" rtl="0" eaLnBrk="1" latinLnBrk="1" hangingPunct="1">
        <a:defRPr sz="1300" kern="1200">
          <a:solidFill>
            <a:schemeClr val="tx1"/>
          </a:solidFill>
          <a:latin typeface="+mn-lt"/>
          <a:ea typeface="+mn-ea"/>
          <a:cs typeface="+mn-cs"/>
        </a:defRPr>
      </a:lvl6pPr>
      <a:lvl7pPr marL="2006973" algn="l" defTabSz="668994" rtl="0" eaLnBrk="1" latinLnBrk="1" hangingPunct="1">
        <a:defRPr sz="1300" kern="1200">
          <a:solidFill>
            <a:schemeClr val="tx1"/>
          </a:solidFill>
          <a:latin typeface="+mn-lt"/>
          <a:ea typeface="+mn-ea"/>
          <a:cs typeface="+mn-cs"/>
        </a:defRPr>
      </a:lvl7pPr>
      <a:lvl8pPr marL="2341468" algn="l" defTabSz="668994" rtl="0" eaLnBrk="1" latinLnBrk="1" hangingPunct="1">
        <a:defRPr sz="1300" kern="1200">
          <a:solidFill>
            <a:schemeClr val="tx1"/>
          </a:solidFill>
          <a:latin typeface="+mn-lt"/>
          <a:ea typeface="+mn-ea"/>
          <a:cs typeface="+mn-cs"/>
        </a:defRPr>
      </a:lvl8pPr>
      <a:lvl9pPr marL="2675964" algn="l" defTabSz="668994" rtl="0" eaLnBrk="1" latinLnBrk="1"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TextBox 5"/>
          <p:cNvSpPr txBox="1"/>
          <p:nvPr userDrawn="1"/>
        </p:nvSpPr>
        <p:spPr>
          <a:xfrm>
            <a:off x="5648324" y="6556971"/>
            <a:ext cx="895353" cy="313777"/>
          </a:xfrm>
          <a:prstGeom prst="rect">
            <a:avLst/>
          </a:prstGeom>
          <a:noFill/>
        </p:spPr>
        <p:txBody>
          <a:bodyPr lIns="66900" tIns="33451" rIns="66900" bIns="33451">
            <a:spAutoFit/>
          </a:bodyPr>
          <a:lstStyle/>
          <a:p>
            <a:pPr algn="ctr" defTabSz="742238" fontAlgn="base">
              <a:spcBef>
                <a:spcPct val="0"/>
              </a:spcBef>
              <a:spcAft>
                <a:spcPct val="0"/>
              </a:spcAft>
            </a:pPr>
            <a:fld id="{31778E54-A458-4B48-B212-016364E104E8}" type="slidenum">
              <a:rPr kumimoji="1" lang="ko-KR" altLang="en-US" sz="1600" b="1">
                <a:solidFill>
                  <a:schemeClr val="tx1">
                    <a:lumMod val="50000"/>
                    <a:lumOff val="50000"/>
                  </a:schemeClr>
                </a:solidFill>
                <a:latin typeface="Arial" pitchFamily="34" charset="0"/>
                <a:cs typeface="Arial" pitchFamily="34" charset="0"/>
              </a:rPr>
              <a:pPr algn="ctr" defTabSz="742238" fontAlgn="base">
                <a:spcBef>
                  <a:spcPct val="0"/>
                </a:spcBef>
                <a:spcAft>
                  <a:spcPct val="0"/>
                </a:spcAft>
              </a:pPr>
              <a:t>‹#›</a:t>
            </a:fld>
            <a:endParaRPr kumimoji="1" lang="en-US" altLang="ko-KR" sz="1600" b="1">
              <a:solidFill>
                <a:schemeClr val="tx1">
                  <a:lumMod val="50000"/>
                  <a:lumOff val="50000"/>
                </a:schemeClr>
              </a:solidFill>
              <a:latin typeface="Arial" pitchFamily="34" charset="0"/>
              <a:cs typeface="Arial" pitchFamily="34" charset="0"/>
            </a:endParaRPr>
          </a:p>
        </p:txBody>
      </p:sp>
      <p:pic>
        <p:nvPicPr>
          <p:cNvPr id="8" name="Picture 4" descr="Image result for sktelecom svg">
            <a:extLst>
              <a:ext uri="{FF2B5EF4-FFF2-40B4-BE49-F238E27FC236}">
                <a16:creationId xmlns:a16="http://schemas.microsoft.com/office/drawing/2014/main" id="{64A54010-E759-4967-B49E-3077B36A467E}"/>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1092304" y="6374682"/>
            <a:ext cx="1080000" cy="4257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loud Computing Services - Amazon Web Services (AWS)">
            <a:extLst>
              <a:ext uri="{FF2B5EF4-FFF2-40B4-BE49-F238E27FC236}">
                <a16:creationId xmlns:a16="http://schemas.microsoft.com/office/drawing/2014/main" id="{8E5CF371-07F4-4F6A-90D4-DF4987F4D661}"/>
              </a:ext>
            </a:extLst>
          </p:cNvPr>
          <p:cNvPicPr>
            <a:picLocks noChangeAspect="1" noChangeArrowheads="1"/>
          </p:cNvPicPr>
          <p:nvPr userDrawn="1"/>
        </p:nvPicPr>
        <p:blipFill>
          <a:blip r:embed="rId5" cstate="hqprint">
            <a:extLst>
              <a:ext uri="{28A0092B-C50C-407E-A947-70E740481C1C}">
                <a14:useLocalDpi xmlns:a14="http://schemas.microsoft.com/office/drawing/2010/main" val="0"/>
              </a:ext>
            </a:extLst>
          </a:blip>
          <a:srcRect/>
          <a:stretch>
            <a:fillRect/>
          </a:stretch>
        </p:blipFill>
        <p:spPr bwMode="auto">
          <a:xfrm>
            <a:off x="0" y="6321933"/>
            <a:ext cx="1021080" cy="536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6008372"/>
      </p:ext>
    </p:extLst>
  </p:cSld>
  <p:clrMap bg1="lt1" tx1="dk1" bg2="lt2" tx2="dk2" accent1="accent1" accent2="accent2" accent3="accent3" accent4="accent4" accent5="accent5" accent6="accent6" hlink="hlink" folHlink="folHlink"/>
  <p:sldLayoutIdLst>
    <p:sldLayoutId id="2147483684" r:id="rId1"/>
    <p:sldLayoutId id="2147483686" r:id="rId2"/>
  </p:sldLayoutIdLst>
  <p:hf hdr="0" ftr="0"/>
  <p:txStyles>
    <p:titleStyle>
      <a:lvl1pPr algn="l" defTabSz="696865" rtl="0" eaLnBrk="0" fontAlgn="base" latinLnBrk="1" hangingPunct="0">
        <a:spcBef>
          <a:spcPct val="0"/>
        </a:spcBef>
        <a:spcAft>
          <a:spcPct val="0"/>
        </a:spcAft>
        <a:defRPr kumimoji="1" lang="en-US" altLang="ko-KR" sz="2400" b="1" dirty="0" smtClean="0">
          <a:solidFill>
            <a:srgbClr val="E43145"/>
          </a:solidFill>
          <a:effectLst/>
          <a:latin typeface="Arial" pitchFamily="34" charset="0"/>
          <a:ea typeface="+mn-ea"/>
          <a:cs typeface="Arial" pitchFamily="34" charset="0"/>
        </a:defRPr>
      </a:lvl1pPr>
      <a:lvl2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2pPr>
      <a:lvl3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3pPr>
      <a:lvl4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4pPr>
      <a:lvl5pPr algn="l" defTabSz="696865" rtl="0" eaLnBrk="0" fontAlgn="base" latinLnBrk="1" hangingPunct="0">
        <a:spcBef>
          <a:spcPct val="0"/>
        </a:spcBef>
        <a:spcAft>
          <a:spcPct val="0"/>
        </a:spcAft>
        <a:defRPr kumimoji="1" sz="1219" b="1">
          <a:solidFill>
            <a:srgbClr val="EA002C"/>
          </a:solidFill>
          <a:latin typeface="Arial" charset="0"/>
          <a:ea typeface="맑은 고딕" pitchFamily="50" charset="-127"/>
        </a:defRPr>
      </a:lvl5pPr>
      <a:lvl6pPr marL="334497" algn="l" rtl="0" fontAlgn="base" latinLnBrk="1">
        <a:spcBef>
          <a:spcPct val="0"/>
        </a:spcBef>
        <a:spcAft>
          <a:spcPct val="0"/>
        </a:spcAft>
        <a:defRPr kumimoji="1" sz="1138" b="1">
          <a:solidFill>
            <a:srgbClr val="000000"/>
          </a:solidFill>
          <a:latin typeface="굴림" pitchFamily="50" charset="-127"/>
          <a:ea typeface="굴림" pitchFamily="50" charset="-127"/>
        </a:defRPr>
      </a:lvl6pPr>
      <a:lvl7pPr marL="668994" algn="l" rtl="0" fontAlgn="base" latinLnBrk="1">
        <a:spcBef>
          <a:spcPct val="0"/>
        </a:spcBef>
        <a:spcAft>
          <a:spcPct val="0"/>
        </a:spcAft>
        <a:defRPr kumimoji="1" sz="1138" b="1">
          <a:solidFill>
            <a:srgbClr val="000000"/>
          </a:solidFill>
          <a:latin typeface="굴림" pitchFamily="50" charset="-127"/>
          <a:ea typeface="굴림" pitchFamily="50" charset="-127"/>
        </a:defRPr>
      </a:lvl7pPr>
      <a:lvl8pPr marL="1003486" algn="l" rtl="0" fontAlgn="base" latinLnBrk="1">
        <a:spcBef>
          <a:spcPct val="0"/>
        </a:spcBef>
        <a:spcAft>
          <a:spcPct val="0"/>
        </a:spcAft>
        <a:defRPr kumimoji="1" sz="1138" b="1">
          <a:solidFill>
            <a:srgbClr val="000000"/>
          </a:solidFill>
          <a:latin typeface="굴림" pitchFamily="50" charset="-127"/>
          <a:ea typeface="굴림" pitchFamily="50" charset="-127"/>
        </a:defRPr>
      </a:lvl8pPr>
      <a:lvl9pPr marL="1337988" algn="l" rtl="0" fontAlgn="base" latinLnBrk="1">
        <a:spcBef>
          <a:spcPct val="0"/>
        </a:spcBef>
        <a:spcAft>
          <a:spcPct val="0"/>
        </a:spcAft>
        <a:defRPr kumimoji="1" sz="1138" b="1">
          <a:solidFill>
            <a:srgbClr val="000000"/>
          </a:solidFill>
          <a:latin typeface="굴림" pitchFamily="50" charset="-127"/>
          <a:ea typeface="굴림" pitchFamily="50" charset="-127"/>
        </a:defRPr>
      </a:lvl9pPr>
    </p:titleStyle>
    <p:bodyStyle>
      <a:lvl1pPr marL="137053" indent="-137053" algn="l" defTabSz="696865" rtl="0" eaLnBrk="0" fontAlgn="base" latinLnBrk="1" hangingPunct="0">
        <a:spcBef>
          <a:spcPct val="20000"/>
        </a:spcBef>
        <a:spcAft>
          <a:spcPct val="0"/>
        </a:spcAft>
        <a:buSzPct val="70000"/>
        <a:buFont typeface="Wingdings" pitchFamily="2" charset="2"/>
        <a:buNone/>
        <a:defRPr kumimoji="1" sz="1788" b="1">
          <a:solidFill>
            <a:srgbClr val="CC3300"/>
          </a:solidFill>
          <a:latin typeface="+mn-ea"/>
          <a:ea typeface="+mn-ea"/>
          <a:cs typeface="+mn-cs"/>
        </a:defRPr>
      </a:lvl1pPr>
      <a:lvl2pPr marL="337981" indent="-65041" algn="l" defTabSz="696865" rtl="0" eaLnBrk="0" fontAlgn="base" latinLnBrk="1" hangingPunct="0">
        <a:spcBef>
          <a:spcPct val="20000"/>
        </a:spcBef>
        <a:spcAft>
          <a:spcPct val="0"/>
        </a:spcAft>
        <a:buChar char="–"/>
        <a:defRPr kumimoji="1" sz="894">
          <a:solidFill>
            <a:schemeClr val="tx1"/>
          </a:solidFill>
          <a:latin typeface="+mn-lt"/>
          <a:ea typeface="+mn-ea"/>
        </a:defRPr>
      </a:lvl2pPr>
      <a:lvl3pPr marL="617888" indent="-72009" algn="l" defTabSz="696865" rtl="0" eaLnBrk="0" fontAlgn="base" latinLnBrk="1" hangingPunct="0">
        <a:spcBef>
          <a:spcPct val="20000"/>
        </a:spcBef>
        <a:spcAft>
          <a:spcPct val="0"/>
        </a:spcAft>
        <a:buChar char="•"/>
        <a:defRPr kumimoji="1" sz="894">
          <a:solidFill>
            <a:schemeClr val="tx1"/>
          </a:solidFill>
          <a:latin typeface="+mn-lt"/>
          <a:ea typeface="+mn-ea"/>
        </a:defRPr>
      </a:lvl3pPr>
      <a:lvl4pPr marL="955870" indent="-137053" algn="l" defTabSz="696865" rtl="0" eaLnBrk="0" fontAlgn="base" latinLnBrk="1" hangingPunct="0">
        <a:spcBef>
          <a:spcPct val="20000"/>
        </a:spcBef>
        <a:spcAft>
          <a:spcPct val="0"/>
        </a:spcAft>
        <a:buFont typeface="Optima" pitchFamily="2" charset="2"/>
        <a:buChar char=""/>
        <a:defRPr kumimoji="1" sz="894">
          <a:solidFill>
            <a:schemeClr val="tx1"/>
          </a:solidFill>
          <a:latin typeface="+mn-lt"/>
          <a:ea typeface="+mn-ea"/>
        </a:defRPr>
      </a:lvl4pPr>
      <a:lvl5pPr marL="1567946" indent="-174216" algn="l" defTabSz="696865" rtl="0" eaLnBrk="0" fontAlgn="base" latinLnBrk="1" hangingPunct="0">
        <a:spcBef>
          <a:spcPct val="20000"/>
        </a:spcBef>
        <a:spcAft>
          <a:spcPct val="0"/>
        </a:spcAft>
        <a:buChar char="»"/>
        <a:defRPr kumimoji="1" sz="894">
          <a:solidFill>
            <a:schemeClr val="tx1"/>
          </a:solidFill>
          <a:latin typeface="+mn-lt"/>
          <a:ea typeface="+mn-ea"/>
        </a:defRPr>
      </a:lvl5pPr>
      <a:lvl6pPr marL="1839720" indent="-167250" algn="l" rtl="0" fontAlgn="base" latinLnBrk="1">
        <a:spcBef>
          <a:spcPct val="20000"/>
        </a:spcBef>
        <a:spcAft>
          <a:spcPct val="0"/>
        </a:spcAft>
        <a:buChar char="»"/>
        <a:defRPr kumimoji="1" sz="894">
          <a:solidFill>
            <a:schemeClr val="tx1"/>
          </a:solidFill>
          <a:latin typeface="+mn-lt"/>
          <a:ea typeface="+mn-ea"/>
        </a:defRPr>
      </a:lvl6pPr>
      <a:lvl7pPr marL="2174220" indent="-167250" algn="l" rtl="0" fontAlgn="base" latinLnBrk="1">
        <a:spcBef>
          <a:spcPct val="20000"/>
        </a:spcBef>
        <a:spcAft>
          <a:spcPct val="0"/>
        </a:spcAft>
        <a:buChar char="»"/>
        <a:defRPr kumimoji="1" sz="894">
          <a:solidFill>
            <a:schemeClr val="tx1"/>
          </a:solidFill>
          <a:latin typeface="+mn-lt"/>
          <a:ea typeface="+mn-ea"/>
        </a:defRPr>
      </a:lvl7pPr>
      <a:lvl8pPr marL="2508713" indent="-167250" algn="l" rtl="0" fontAlgn="base" latinLnBrk="1">
        <a:spcBef>
          <a:spcPct val="20000"/>
        </a:spcBef>
        <a:spcAft>
          <a:spcPct val="0"/>
        </a:spcAft>
        <a:buChar char="»"/>
        <a:defRPr kumimoji="1" sz="894">
          <a:solidFill>
            <a:schemeClr val="tx1"/>
          </a:solidFill>
          <a:latin typeface="+mn-lt"/>
          <a:ea typeface="+mn-ea"/>
        </a:defRPr>
      </a:lvl8pPr>
      <a:lvl9pPr marL="2843210" indent="-167250" algn="l" rtl="0" fontAlgn="base" latinLnBrk="1">
        <a:spcBef>
          <a:spcPct val="20000"/>
        </a:spcBef>
        <a:spcAft>
          <a:spcPct val="0"/>
        </a:spcAft>
        <a:buChar char="»"/>
        <a:defRPr kumimoji="1" sz="894">
          <a:solidFill>
            <a:schemeClr val="tx1"/>
          </a:solidFill>
          <a:latin typeface="+mn-lt"/>
          <a:ea typeface="+mn-ea"/>
        </a:defRPr>
      </a:lvl9pPr>
    </p:bodyStyle>
    <p:otherStyle>
      <a:defPPr>
        <a:defRPr lang="ko-KR"/>
      </a:defPPr>
      <a:lvl1pPr marL="0" algn="l" defTabSz="668994" rtl="0" eaLnBrk="1" latinLnBrk="1" hangingPunct="1">
        <a:defRPr sz="1300" kern="1200">
          <a:solidFill>
            <a:schemeClr val="tx1"/>
          </a:solidFill>
          <a:latin typeface="+mn-lt"/>
          <a:ea typeface="+mn-ea"/>
          <a:cs typeface="+mn-cs"/>
        </a:defRPr>
      </a:lvl1pPr>
      <a:lvl2pPr marL="334497" algn="l" defTabSz="668994" rtl="0" eaLnBrk="1" latinLnBrk="1" hangingPunct="1">
        <a:defRPr sz="1300" kern="1200">
          <a:solidFill>
            <a:schemeClr val="tx1"/>
          </a:solidFill>
          <a:latin typeface="+mn-lt"/>
          <a:ea typeface="+mn-ea"/>
          <a:cs typeface="+mn-cs"/>
        </a:defRPr>
      </a:lvl2pPr>
      <a:lvl3pPr marL="668994" algn="l" defTabSz="668994" rtl="0" eaLnBrk="1" latinLnBrk="1" hangingPunct="1">
        <a:defRPr sz="1300" kern="1200">
          <a:solidFill>
            <a:schemeClr val="tx1"/>
          </a:solidFill>
          <a:latin typeface="+mn-lt"/>
          <a:ea typeface="+mn-ea"/>
          <a:cs typeface="+mn-cs"/>
        </a:defRPr>
      </a:lvl3pPr>
      <a:lvl4pPr marL="1003486" algn="l" defTabSz="668994" rtl="0" eaLnBrk="1" latinLnBrk="1" hangingPunct="1">
        <a:defRPr sz="1300" kern="1200">
          <a:solidFill>
            <a:schemeClr val="tx1"/>
          </a:solidFill>
          <a:latin typeface="+mn-lt"/>
          <a:ea typeface="+mn-ea"/>
          <a:cs typeface="+mn-cs"/>
        </a:defRPr>
      </a:lvl4pPr>
      <a:lvl5pPr marL="1337988" algn="l" defTabSz="668994" rtl="0" eaLnBrk="1" latinLnBrk="1" hangingPunct="1">
        <a:defRPr sz="1300" kern="1200">
          <a:solidFill>
            <a:schemeClr val="tx1"/>
          </a:solidFill>
          <a:latin typeface="+mn-lt"/>
          <a:ea typeface="+mn-ea"/>
          <a:cs typeface="+mn-cs"/>
        </a:defRPr>
      </a:lvl5pPr>
      <a:lvl6pPr marL="1672474" algn="l" defTabSz="668994" rtl="0" eaLnBrk="1" latinLnBrk="1" hangingPunct="1">
        <a:defRPr sz="1300" kern="1200">
          <a:solidFill>
            <a:schemeClr val="tx1"/>
          </a:solidFill>
          <a:latin typeface="+mn-lt"/>
          <a:ea typeface="+mn-ea"/>
          <a:cs typeface="+mn-cs"/>
        </a:defRPr>
      </a:lvl6pPr>
      <a:lvl7pPr marL="2006973" algn="l" defTabSz="668994" rtl="0" eaLnBrk="1" latinLnBrk="1" hangingPunct="1">
        <a:defRPr sz="1300" kern="1200">
          <a:solidFill>
            <a:schemeClr val="tx1"/>
          </a:solidFill>
          <a:latin typeface="+mn-lt"/>
          <a:ea typeface="+mn-ea"/>
          <a:cs typeface="+mn-cs"/>
        </a:defRPr>
      </a:lvl7pPr>
      <a:lvl8pPr marL="2341468" algn="l" defTabSz="668994" rtl="0" eaLnBrk="1" latinLnBrk="1" hangingPunct="1">
        <a:defRPr sz="1300" kern="1200">
          <a:solidFill>
            <a:schemeClr val="tx1"/>
          </a:solidFill>
          <a:latin typeface="+mn-lt"/>
          <a:ea typeface="+mn-ea"/>
          <a:cs typeface="+mn-cs"/>
        </a:defRPr>
      </a:lvl8pPr>
      <a:lvl9pPr marL="2675964" algn="l" defTabSz="668994" rtl="0" eaLnBrk="1" latinLnBrk="1"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A3C4285A-E4AD-4A30-81FC-E66127BFA92B}"/>
              </a:ext>
            </a:extLst>
          </p:cNvPr>
          <p:cNvSpPr>
            <a:spLocks noGrp="1"/>
          </p:cNvSpPr>
          <p:nvPr>
            <p:ph type="ctrTitle" idx="4294967295"/>
          </p:nvPr>
        </p:nvSpPr>
        <p:spPr>
          <a:xfrm>
            <a:off x="685799" y="1122363"/>
            <a:ext cx="11246005" cy="2387600"/>
          </a:xfrm>
          <a:prstGeom prst="rect">
            <a:avLst/>
          </a:prstGeom>
        </p:spPr>
        <p:txBody>
          <a:bodyPr anchor="ctr"/>
          <a:lstStyle/>
          <a:p>
            <a:pPr algn="ctr">
              <a:lnSpc>
                <a:spcPct val="150000"/>
              </a:lnSpc>
            </a:pPr>
            <a:r>
              <a:rPr lang="en-US" altLang="ko-KR" sz="3200" dirty="0">
                <a:solidFill>
                  <a:schemeClr val="tx1"/>
                </a:solidFill>
                <a:latin typeface="나눔스퀘어 Bold" panose="020B0600000101010101" pitchFamily="50" charset="-127"/>
                <a:ea typeface="나눔스퀘어 Bold" panose="020B0600000101010101" pitchFamily="50" charset="-127"/>
              </a:rPr>
              <a:t>Rel-19 </a:t>
            </a:r>
            <a:br>
              <a:rPr lang="en-US" altLang="ko-KR" sz="3200" dirty="0">
                <a:solidFill>
                  <a:schemeClr val="tx1"/>
                </a:solidFill>
                <a:latin typeface="나눔스퀘어 Bold" panose="020B0600000101010101" pitchFamily="50" charset="-127"/>
                <a:ea typeface="나눔스퀘어 Bold" panose="020B0600000101010101" pitchFamily="50" charset="-127"/>
              </a:rPr>
            </a:br>
            <a:r>
              <a:rPr lang="en-US" altLang="ko-KR" sz="3200" dirty="0">
                <a:solidFill>
                  <a:schemeClr val="tx1"/>
                </a:solidFill>
                <a:latin typeface="나눔스퀘어 Bold" panose="020B0600000101010101" pitchFamily="50" charset="-127"/>
                <a:ea typeface="나눔스퀘어 Bold" panose="020B0600000101010101" pitchFamily="50" charset="-127"/>
              </a:rPr>
              <a:t>Discussion on enhancing roaming service</a:t>
            </a:r>
            <a:r>
              <a:rPr lang="ko-KR" altLang="en-US" sz="3200" dirty="0">
                <a:solidFill>
                  <a:schemeClr val="tx1"/>
                </a:solidFill>
                <a:latin typeface="나눔스퀘어 Bold" panose="020B0600000101010101" pitchFamily="50" charset="-127"/>
                <a:ea typeface="나눔스퀘어 Bold" panose="020B0600000101010101" pitchFamily="50" charset="-127"/>
              </a:rPr>
              <a:t> </a:t>
            </a:r>
            <a:br>
              <a:rPr lang="en-US" altLang="ko-KR" sz="3200" dirty="0">
                <a:solidFill>
                  <a:schemeClr val="tx1"/>
                </a:solidFill>
                <a:latin typeface="나눔스퀘어 Bold" panose="020B0600000101010101" pitchFamily="50" charset="-127"/>
                <a:ea typeface="나눔스퀘어 Bold" panose="020B0600000101010101" pitchFamily="50" charset="-127"/>
              </a:rPr>
            </a:br>
            <a:r>
              <a:rPr lang="en-US" altLang="ko-KR" sz="3200" dirty="0">
                <a:solidFill>
                  <a:schemeClr val="tx1"/>
                </a:solidFill>
                <a:latin typeface="나눔스퀘어 Bold" panose="020B0600000101010101" pitchFamily="50" charset="-127"/>
                <a:ea typeface="나눔스퀘어 Bold" panose="020B0600000101010101" pitchFamily="50" charset="-127"/>
              </a:rPr>
              <a:t>in edge computing Ph#3</a:t>
            </a:r>
          </a:p>
        </p:txBody>
      </p:sp>
      <p:sp>
        <p:nvSpPr>
          <p:cNvPr id="3" name="부제목 2">
            <a:extLst>
              <a:ext uri="{FF2B5EF4-FFF2-40B4-BE49-F238E27FC236}">
                <a16:creationId xmlns:a16="http://schemas.microsoft.com/office/drawing/2014/main" id="{68BA191C-E924-4345-9BB1-796462933398}"/>
              </a:ext>
            </a:extLst>
          </p:cNvPr>
          <p:cNvSpPr>
            <a:spLocks noGrp="1"/>
          </p:cNvSpPr>
          <p:nvPr>
            <p:ph type="subTitle" idx="4294967295"/>
          </p:nvPr>
        </p:nvSpPr>
        <p:spPr>
          <a:xfrm>
            <a:off x="1524000" y="4377956"/>
            <a:ext cx="9144000" cy="1867044"/>
          </a:xfrm>
        </p:spPr>
        <p:txBody>
          <a:bodyPr/>
          <a:lstStyle/>
          <a:p>
            <a:pPr algn="ctr"/>
            <a:r>
              <a:rPr lang="en-US" altLang="ko-KR" sz="2000" dirty="0">
                <a:solidFill>
                  <a:schemeClr val="tx1"/>
                </a:solidFill>
                <a:latin typeface="나눔스퀘어 Bold" panose="020B0600000101010101" pitchFamily="50" charset="-127"/>
                <a:ea typeface="나눔스퀘어 Bold" panose="020B0600000101010101" pitchFamily="50" charset="-127"/>
              </a:rPr>
              <a:t>3GPP SA2#160 </a:t>
            </a:r>
          </a:p>
          <a:p>
            <a:pPr algn="ctr"/>
            <a:endParaRPr lang="en-US" altLang="ko-KR" sz="2000" dirty="0">
              <a:solidFill>
                <a:schemeClr val="tx1"/>
              </a:solidFill>
              <a:latin typeface="나눔스퀘어 Bold" panose="020B0600000101010101" pitchFamily="50" charset="-127"/>
              <a:ea typeface="나눔스퀘어 Bold" panose="020B0600000101010101" pitchFamily="50" charset="-127"/>
            </a:endParaRPr>
          </a:p>
          <a:p>
            <a:pPr algn="ctr"/>
            <a:r>
              <a:rPr lang="en-US" altLang="ko-KR" sz="2000" dirty="0">
                <a:solidFill>
                  <a:schemeClr val="tx1"/>
                </a:solidFill>
                <a:latin typeface="나눔스퀘어 Bold" panose="020B0600000101010101" pitchFamily="50" charset="-127"/>
                <a:ea typeface="나눔스퀘어 Bold" panose="020B0600000101010101" pitchFamily="50" charset="-127"/>
              </a:rPr>
              <a:t>Agenda Item : 30.1</a:t>
            </a:r>
          </a:p>
          <a:p>
            <a:pPr algn="ctr"/>
            <a:endParaRPr lang="en-US" altLang="ko-KR" sz="2000" dirty="0">
              <a:solidFill>
                <a:schemeClr val="tx1"/>
              </a:solidFill>
              <a:latin typeface="나눔스퀘어 Bold" panose="020B0600000101010101" pitchFamily="50" charset="-127"/>
              <a:ea typeface="나눔스퀘어 Bold" panose="020B0600000101010101" pitchFamily="50" charset="-127"/>
            </a:endParaRPr>
          </a:p>
          <a:p>
            <a:pPr algn="ctr"/>
            <a:r>
              <a:rPr lang="en-US" altLang="ko-KR" sz="2000" dirty="0">
                <a:solidFill>
                  <a:schemeClr val="tx1"/>
                </a:solidFill>
                <a:latin typeface="나눔스퀘어 Bold" panose="020B0600000101010101" pitchFamily="50" charset="-127"/>
                <a:ea typeface="나눔스퀘어 Bold" panose="020B0600000101010101" pitchFamily="50" charset="-127"/>
              </a:rPr>
              <a:t>SK Telecom</a:t>
            </a:r>
          </a:p>
        </p:txBody>
      </p:sp>
      <p:sp>
        <p:nvSpPr>
          <p:cNvPr id="4" name="부제목 2">
            <a:extLst>
              <a:ext uri="{FF2B5EF4-FFF2-40B4-BE49-F238E27FC236}">
                <a16:creationId xmlns:a16="http://schemas.microsoft.com/office/drawing/2014/main" id="{CE26F166-19ED-4919-AB37-6667CD31C1D5}"/>
              </a:ext>
            </a:extLst>
          </p:cNvPr>
          <p:cNvSpPr txBox="1">
            <a:spLocks/>
          </p:cNvSpPr>
          <p:nvPr/>
        </p:nvSpPr>
        <p:spPr>
          <a:xfrm>
            <a:off x="0" y="435928"/>
            <a:ext cx="12192000" cy="832802"/>
          </a:xfrm>
        </p:spPr>
        <p:txBody>
          <a:bodyPr/>
          <a:lstStyle>
            <a:lvl1pPr marL="137053" indent="-137053" algn="l" defTabSz="696865" rtl="0" eaLnBrk="0" fontAlgn="base" latinLnBrk="1" hangingPunct="0">
              <a:spcBef>
                <a:spcPct val="20000"/>
              </a:spcBef>
              <a:spcAft>
                <a:spcPct val="0"/>
              </a:spcAft>
              <a:buSzPct val="70000"/>
              <a:buFont typeface="Wingdings" pitchFamily="2" charset="2"/>
              <a:buNone/>
              <a:defRPr kumimoji="1" sz="1788" b="1">
                <a:solidFill>
                  <a:srgbClr val="CC3300"/>
                </a:solidFill>
                <a:latin typeface="+mn-ea"/>
                <a:ea typeface="+mn-ea"/>
                <a:cs typeface="+mn-cs"/>
              </a:defRPr>
            </a:lvl1pPr>
            <a:lvl2pPr marL="337981" indent="-65041" algn="l" defTabSz="696865" rtl="0" eaLnBrk="0" fontAlgn="base" latinLnBrk="1" hangingPunct="0">
              <a:spcBef>
                <a:spcPct val="20000"/>
              </a:spcBef>
              <a:spcAft>
                <a:spcPct val="0"/>
              </a:spcAft>
              <a:buChar char="–"/>
              <a:defRPr kumimoji="1" sz="894">
                <a:solidFill>
                  <a:schemeClr val="tx1"/>
                </a:solidFill>
                <a:latin typeface="+mn-lt"/>
                <a:ea typeface="+mn-ea"/>
              </a:defRPr>
            </a:lvl2pPr>
            <a:lvl3pPr marL="617888" indent="-72009" algn="l" defTabSz="696865" rtl="0" eaLnBrk="0" fontAlgn="base" latinLnBrk="1" hangingPunct="0">
              <a:spcBef>
                <a:spcPct val="20000"/>
              </a:spcBef>
              <a:spcAft>
                <a:spcPct val="0"/>
              </a:spcAft>
              <a:buChar char="•"/>
              <a:defRPr kumimoji="1" sz="894">
                <a:solidFill>
                  <a:schemeClr val="tx1"/>
                </a:solidFill>
                <a:latin typeface="+mn-lt"/>
                <a:ea typeface="+mn-ea"/>
              </a:defRPr>
            </a:lvl3pPr>
            <a:lvl4pPr marL="955870" indent="-137053" algn="l" defTabSz="696865" rtl="0" eaLnBrk="0" fontAlgn="base" latinLnBrk="1" hangingPunct="0">
              <a:spcBef>
                <a:spcPct val="20000"/>
              </a:spcBef>
              <a:spcAft>
                <a:spcPct val="0"/>
              </a:spcAft>
              <a:buFont typeface="Optima" pitchFamily="2" charset="2"/>
              <a:buChar char=""/>
              <a:defRPr kumimoji="1" sz="894">
                <a:solidFill>
                  <a:schemeClr val="tx1"/>
                </a:solidFill>
                <a:latin typeface="+mn-lt"/>
                <a:ea typeface="+mn-ea"/>
              </a:defRPr>
            </a:lvl4pPr>
            <a:lvl5pPr marL="1567946" indent="-174216" algn="l" defTabSz="696865" rtl="0" eaLnBrk="0" fontAlgn="base" latinLnBrk="1" hangingPunct="0">
              <a:spcBef>
                <a:spcPct val="20000"/>
              </a:spcBef>
              <a:spcAft>
                <a:spcPct val="0"/>
              </a:spcAft>
              <a:buChar char="»"/>
              <a:defRPr kumimoji="1" sz="894">
                <a:solidFill>
                  <a:schemeClr val="tx1"/>
                </a:solidFill>
                <a:latin typeface="+mn-lt"/>
                <a:ea typeface="+mn-ea"/>
              </a:defRPr>
            </a:lvl5pPr>
            <a:lvl6pPr marL="1839720" indent="-167250" algn="l" rtl="0" fontAlgn="base" latinLnBrk="1">
              <a:spcBef>
                <a:spcPct val="20000"/>
              </a:spcBef>
              <a:spcAft>
                <a:spcPct val="0"/>
              </a:spcAft>
              <a:buChar char="»"/>
              <a:defRPr kumimoji="1" sz="894">
                <a:solidFill>
                  <a:schemeClr val="tx1"/>
                </a:solidFill>
                <a:latin typeface="+mn-lt"/>
                <a:ea typeface="+mn-ea"/>
              </a:defRPr>
            </a:lvl6pPr>
            <a:lvl7pPr marL="2174220" indent="-167250" algn="l" rtl="0" fontAlgn="base" latinLnBrk="1">
              <a:spcBef>
                <a:spcPct val="20000"/>
              </a:spcBef>
              <a:spcAft>
                <a:spcPct val="0"/>
              </a:spcAft>
              <a:buChar char="»"/>
              <a:defRPr kumimoji="1" sz="894">
                <a:solidFill>
                  <a:schemeClr val="tx1"/>
                </a:solidFill>
                <a:latin typeface="+mn-lt"/>
                <a:ea typeface="+mn-ea"/>
              </a:defRPr>
            </a:lvl7pPr>
            <a:lvl8pPr marL="2508713" indent="-167250" algn="l" rtl="0" fontAlgn="base" latinLnBrk="1">
              <a:spcBef>
                <a:spcPct val="20000"/>
              </a:spcBef>
              <a:spcAft>
                <a:spcPct val="0"/>
              </a:spcAft>
              <a:buChar char="»"/>
              <a:defRPr kumimoji="1" sz="894">
                <a:solidFill>
                  <a:schemeClr val="tx1"/>
                </a:solidFill>
                <a:latin typeface="+mn-lt"/>
                <a:ea typeface="+mn-ea"/>
              </a:defRPr>
            </a:lvl8pPr>
            <a:lvl9pPr marL="2843210" indent="-167250" algn="l" rtl="0" fontAlgn="base" latinLnBrk="1">
              <a:spcBef>
                <a:spcPct val="20000"/>
              </a:spcBef>
              <a:spcAft>
                <a:spcPct val="0"/>
              </a:spcAft>
              <a:buChar char="»"/>
              <a:defRPr kumimoji="1" sz="894">
                <a:solidFill>
                  <a:schemeClr val="tx1"/>
                </a:solidFill>
                <a:latin typeface="+mn-lt"/>
                <a:ea typeface="+mn-ea"/>
              </a:defRPr>
            </a:lvl9pPr>
          </a:lstStyle>
          <a:p>
            <a:pPr marL="137053" marR="0" lvl="0" indent="-137053" algn="ctr" defTabSz="696865" rtl="0" eaLnBrk="0" fontAlgn="base" latinLnBrk="1" hangingPunct="0">
              <a:lnSpc>
                <a:spcPct val="100000"/>
              </a:lnSpc>
              <a:spcBef>
                <a:spcPct val="20000"/>
              </a:spcBef>
              <a:spcAft>
                <a:spcPct val="0"/>
              </a:spcAft>
              <a:buClrTx/>
              <a:buSzPct val="70000"/>
              <a:buFont typeface="Wingdings" pitchFamily="2" charset="2"/>
              <a:buNone/>
              <a:tabLst/>
              <a:defRPr/>
            </a:pPr>
            <a:endParaRPr kumimoji="1" lang="ko-KR" altLang="en-US" sz="2400" b="1" i="0" u="none" strike="noStrike" kern="0" cap="none" spc="0" normalizeH="0" baseline="0" noProof="0">
              <a:ln>
                <a:noFill/>
              </a:ln>
              <a:solidFill>
                <a:srgbClr val="FF0000"/>
              </a:solidFill>
              <a:effectLst/>
              <a:uLnTx/>
              <a:uFillTx/>
              <a:latin typeface="맑은 고딕"/>
              <a:ea typeface="맑은 고딕"/>
              <a:cs typeface="+mn-cs"/>
            </a:endParaRPr>
          </a:p>
        </p:txBody>
      </p:sp>
      <p:sp>
        <p:nvSpPr>
          <p:cNvPr id="5" name="TextBox 4">
            <a:extLst>
              <a:ext uri="{FF2B5EF4-FFF2-40B4-BE49-F238E27FC236}">
                <a16:creationId xmlns:a16="http://schemas.microsoft.com/office/drawing/2014/main" id="{78196E4C-D0B8-C22A-CD29-591DB48F711F}"/>
              </a:ext>
            </a:extLst>
          </p:cNvPr>
          <p:cNvSpPr txBox="1"/>
          <p:nvPr/>
        </p:nvSpPr>
        <p:spPr>
          <a:xfrm>
            <a:off x="10959235" y="55232"/>
            <a:ext cx="1159292" cy="307777"/>
          </a:xfrm>
          <a:prstGeom prst="rect">
            <a:avLst/>
          </a:prstGeom>
          <a:noFill/>
        </p:spPr>
        <p:txBody>
          <a:bodyPr wrap="none" rtlCol="0">
            <a:spAutoFit/>
          </a:bodyPr>
          <a:lstStyle/>
          <a:p>
            <a:r>
              <a:rPr lang="en-US" altLang="ko-KR" sz="1400" b="1" i="1" dirty="0"/>
              <a:t>S2-2312035</a:t>
            </a:r>
            <a:endParaRPr lang="ko-KR" altLang="en-US" sz="1400" i="1" dirty="0"/>
          </a:p>
        </p:txBody>
      </p:sp>
    </p:spTree>
    <p:extLst>
      <p:ext uri="{BB962C8B-B14F-4D97-AF65-F5344CB8AC3E}">
        <p14:creationId xmlns:p14="http://schemas.microsoft.com/office/powerpoint/2010/main" val="2786408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D08FA149-5518-4533-9A74-9033A721C465}"/>
              </a:ext>
            </a:extLst>
          </p:cNvPr>
          <p:cNvSpPr txBox="1"/>
          <p:nvPr/>
        </p:nvSpPr>
        <p:spPr>
          <a:xfrm>
            <a:off x="0" y="3313"/>
            <a:ext cx="1641231" cy="400081"/>
          </a:xfrm>
          <a:prstGeom prst="rect">
            <a:avLst/>
          </a:prstGeom>
          <a:noFill/>
        </p:spPr>
        <p:txBody>
          <a:bodyPr wrap="none" lIns="91414" tIns="45706" rIns="91414" bIns="45706" rtlCol="0">
            <a:spAutoFit/>
          </a:bodyPr>
          <a:lstStyle/>
          <a:p>
            <a:pPr marL="0" marR="0" lvl="0" indent="0" algn="l" defTabSz="913421" rtl="0" eaLnBrk="1" fontAlgn="auto" latinLnBrk="1"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a:ln>
                  <a:noFill/>
                </a:ln>
                <a:solidFill>
                  <a:srgbClr val="E41C21"/>
                </a:solidFill>
                <a:effectLst/>
                <a:uLnTx/>
                <a:uFillTx/>
                <a:latin typeface="맑은 고딕"/>
                <a:ea typeface="맑은 고딕"/>
                <a:cs typeface="+mn-cs"/>
              </a:rPr>
              <a:t>Background</a:t>
            </a:r>
            <a:endParaRPr kumimoji="0" lang="ko-KR" altLang="en-US" sz="2000" b="1" i="0" u="none" strike="noStrike" kern="1200" cap="none" spc="0" normalizeH="0" baseline="0" noProof="0">
              <a:ln>
                <a:noFill/>
              </a:ln>
              <a:solidFill>
                <a:srgbClr val="FFFFFF">
                  <a:lumMod val="50000"/>
                </a:srgbClr>
              </a:solidFill>
              <a:effectLst/>
              <a:uLnTx/>
              <a:uFillTx/>
              <a:latin typeface="맑은 고딕"/>
              <a:ea typeface="맑은 고딕"/>
              <a:cs typeface="+mn-cs"/>
            </a:endParaRPr>
          </a:p>
        </p:txBody>
      </p:sp>
      <p:sp>
        <p:nvSpPr>
          <p:cNvPr id="45" name="직사각형 44">
            <a:extLst>
              <a:ext uri="{FF2B5EF4-FFF2-40B4-BE49-F238E27FC236}">
                <a16:creationId xmlns:a16="http://schemas.microsoft.com/office/drawing/2014/main" id="{018660D1-9C11-4E3A-9E29-650259932427}"/>
              </a:ext>
            </a:extLst>
          </p:cNvPr>
          <p:cNvSpPr/>
          <p:nvPr/>
        </p:nvSpPr>
        <p:spPr>
          <a:xfrm>
            <a:off x="331329" y="671023"/>
            <a:ext cx="11529342" cy="5632311"/>
          </a:xfrm>
          <a:prstGeom prst="rect">
            <a:avLst/>
          </a:prstGeom>
        </p:spPr>
        <p:txBody>
          <a:bodyPr wrap="square">
            <a:spAutoFit/>
          </a:bodyPr>
          <a:lstStyle/>
          <a:p>
            <a:pPr marL="457200" marR="0" lvl="0" indent="-457200" algn="l" defTabSz="913421" rtl="0" eaLnBrk="1" fontAlgn="auto" latinLnBrk="1" hangingPunct="1">
              <a:lnSpc>
                <a:spcPct val="100000"/>
              </a:lnSpc>
              <a:spcBef>
                <a:spcPts val="0"/>
              </a:spcBef>
              <a:spcAft>
                <a:spcPts val="0"/>
              </a:spcAft>
              <a:buClrTx/>
              <a:buSzTx/>
              <a:buFont typeface="Arial" panose="020B0604020202020204" pitchFamily="34" charset="0"/>
              <a:buChar char="•"/>
              <a:tabLst/>
              <a:defRPr/>
            </a:pPr>
            <a:r>
              <a:rPr lang="en-US" altLang="ko-KR" sz="2000">
                <a:solidFill>
                  <a:srgbClr val="000000"/>
                </a:solidFill>
                <a:latin typeface="맑은 고딕" panose="020B0503020000020004" pitchFamily="50" charset="-127"/>
                <a:ea typeface="맑은 고딕" panose="020B0503020000020004" pitchFamily="50" charset="-127"/>
                <a:cs typeface="Times New Roman" panose="02020603050405020304" pitchFamily="18" charset="0"/>
              </a:rPr>
              <a:t>There are two types of roaming architectures in 3GPP: </a:t>
            </a:r>
          </a:p>
          <a:p>
            <a:pPr marL="914400" lvl="1" indent="-457200" defTabSz="913421">
              <a:buFont typeface="Arial" panose="020B0604020202020204" pitchFamily="34" charset="0"/>
              <a:buChar char="•"/>
              <a:defRPr/>
            </a:pPr>
            <a:r>
              <a:rPr lang="en-US" altLang="ko-KR" sz="2000">
                <a:solidFill>
                  <a:srgbClr val="000000"/>
                </a:solidFill>
                <a:latin typeface="맑은 고딕" panose="020B0503020000020004" pitchFamily="50" charset="-127"/>
                <a:ea typeface="맑은 고딕" panose="020B0503020000020004" pitchFamily="50" charset="-127"/>
                <a:cs typeface="Times New Roman" panose="02020603050405020304" pitchFamily="18" charset="0"/>
              </a:rPr>
              <a:t>local-breakout : it</a:t>
            </a:r>
            <a:r>
              <a:rPr lang="ko-KR" altLang="en-US" sz="2000">
                <a:solidFill>
                  <a:srgbClr val="000000"/>
                </a:solidFill>
                <a:latin typeface="맑은 고딕" panose="020B0503020000020004" pitchFamily="50" charset="-127"/>
                <a:ea typeface="맑은 고딕" panose="020B0503020000020004" pitchFamily="50" charset="-127"/>
                <a:cs typeface="Times New Roman" panose="02020603050405020304" pitchFamily="18" charset="0"/>
              </a:rPr>
              <a:t> </a:t>
            </a:r>
            <a:r>
              <a:rPr lang="en-US" altLang="ko-KR" sz="2000">
                <a:solidFill>
                  <a:srgbClr val="000000"/>
                </a:solidFill>
                <a:latin typeface="맑은 고딕" panose="020B0503020000020004" pitchFamily="50" charset="-127"/>
                <a:ea typeface="맑은 고딕" panose="020B0503020000020004" pitchFamily="50" charset="-127"/>
                <a:cs typeface="Times New Roman" panose="02020603050405020304" pitchFamily="18" charset="0"/>
              </a:rPr>
              <a:t>fully utilizes the visited operator network which is not common in live network due to charging and QoS control issues. </a:t>
            </a:r>
          </a:p>
          <a:p>
            <a:pPr marL="914400" lvl="1" indent="-457200" defTabSz="913421">
              <a:buFont typeface="Arial" panose="020B0604020202020204" pitchFamily="34" charset="0"/>
              <a:buChar char="•"/>
              <a:defRPr/>
            </a:pPr>
            <a:r>
              <a:rPr lang="en-US" altLang="ko-KR" sz="2000">
                <a:solidFill>
                  <a:srgbClr val="000000"/>
                </a:solidFill>
                <a:latin typeface="맑은 고딕" panose="020B0503020000020004" pitchFamily="50" charset="-127"/>
                <a:ea typeface="맑은 고딕" panose="020B0503020000020004" pitchFamily="50" charset="-127"/>
                <a:cs typeface="Times New Roman" panose="02020603050405020304" pitchFamily="18" charset="0"/>
              </a:rPr>
              <a:t>Home-routed : Home-routed is primarily used in live network but QoS significantly decreases because all data traffic is routed to home operators(physically located within the domestic region), even though application servers(e.g., </a:t>
            </a:r>
            <a:r>
              <a:rPr lang="en-US" altLang="ko-KR" sz="2000" err="1">
                <a:solidFill>
                  <a:srgbClr val="000000"/>
                </a:solidFill>
                <a:latin typeface="맑은 고딕" panose="020B0503020000020004" pitchFamily="50" charset="-127"/>
                <a:ea typeface="맑은 고딕" panose="020B0503020000020004" pitchFamily="50" charset="-127"/>
                <a:cs typeface="Times New Roman" panose="02020603050405020304" pitchFamily="18" charset="0"/>
              </a:rPr>
              <a:t>Youtube</a:t>
            </a:r>
            <a:r>
              <a:rPr lang="en-US" altLang="ko-KR" sz="2000">
                <a:solidFill>
                  <a:srgbClr val="000000"/>
                </a:solidFill>
                <a:latin typeface="맑은 고딕" panose="020B0503020000020004" pitchFamily="50" charset="-127"/>
                <a:ea typeface="맑은 고딕" panose="020B0503020000020004" pitchFamily="50" charset="-127"/>
                <a:cs typeface="Times New Roman" panose="02020603050405020304" pitchFamily="18" charset="0"/>
              </a:rPr>
              <a:t>) are near the roaming customers.</a:t>
            </a:r>
          </a:p>
          <a:p>
            <a:pPr marL="914400" lvl="1" indent="-457200" defTabSz="913421">
              <a:buFont typeface="Arial" panose="020B0604020202020204" pitchFamily="34" charset="0"/>
              <a:buChar char="•"/>
              <a:defRPr/>
            </a:pPr>
            <a:r>
              <a:rPr lang="en-US" altLang="ko-KR" sz="2000" b="1">
                <a:solidFill>
                  <a:srgbClr val="000000"/>
                </a:solidFill>
                <a:latin typeface="맑은 고딕" panose="020B0503020000020004" pitchFamily="50" charset="-127"/>
                <a:ea typeface="맑은 고딕" panose="020B0503020000020004" pitchFamily="50" charset="-127"/>
                <a:cs typeface="Times New Roman" panose="02020603050405020304" pitchFamily="18" charset="0"/>
              </a:rPr>
              <a:t>there is a need for enhancing roaming service to satisfy QoS and control charging/policy in HPLMN. </a:t>
            </a:r>
          </a:p>
          <a:p>
            <a:pPr marL="914400" lvl="1" indent="-457200" defTabSz="913421">
              <a:buFont typeface="Arial" panose="020B0604020202020204" pitchFamily="34" charset="0"/>
              <a:buChar char="•"/>
              <a:defRPr/>
            </a:pPr>
            <a:endParaRPr lang="en-US" altLang="ko-KR" sz="2000">
              <a:solidFill>
                <a:srgbClr val="000000"/>
              </a:solidFill>
              <a:latin typeface="맑은 고딕" panose="020B0503020000020004" pitchFamily="50" charset="-127"/>
              <a:ea typeface="맑은 고딕" panose="020B0503020000020004" pitchFamily="50" charset="-127"/>
              <a:cs typeface="Times New Roman" panose="02020603050405020304" pitchFamily="18" charset="0"/>
            </a:endParaRPr>
          </a:p>
          <a:p>
            <a:pPr marL="457200" indent="-457200" defTabSz="913421">
              <a:buFont typeface="Arial" panose="020B0604020202020204" pitchFamily="34" charset="0"/>
              <a:buChar char="•"/>
              <a:defRPr/>
            </a:pPr>
            <a:r>
              <a:rPr lang="en-US" altLang="ko-KR" sz="2000">
                <a:solidFill>
                  <a:srgbClr val="000000"/>
                </a:solidFill>
                <a:latin typeface="맑은 고딕" panose="020B0503020000020004" pitchFamily="50" charset="-127"/>
                <a:ea typeface="맑은 고딕" panose="020B0503020000020004" pitchFamily="50" charset="-127"/>
                <a:cs typeface="Times New Roman" panose="02020603050405020304" pitchFamily="18" charset="0"/>
              </a:rPr>
              <a:t>With the advancements in cloud technology, operators can now utilize </a:t>
            </a:r>
            <a:r>
              <a:rPr lang="en-US" altLang="ko-KR" sz="2000" err="1">
                <a:solidFill>
                  <a:srgbClr val="000000"/>
                </a:solidFill>
                <a:latin typeface="맑은 고딕" panose="020B0503020000020004" pitchFamily="50" charset="-127"/>
                <a:ea typeface="맑은 고딕" panose="020B0503020000020004" pitchFamily="50" charset="-127"/>
                <a:cs typeface="Times New Roman" panose="02020603050405020304" pitchFamily="18" charset="0"/>
              </a:rPr>
              <a:t>hyperscaler's</a:t>
            </a:r>
            <a:r>
              <a:rPr lang="en-US" altLang="ko-KR" sz="2000">
                <a:solidFill>
                  <a:srgbClr val="000000"/>
                </a:solidFill>
                <a:latin typeface="맑은 고딕" panose="020B0503020000020004" pitchFamily="50" charset="-127"/>
                <a:ea typeface="맑은 고딕" panose="020B0503020000020004" pitchFamily="50" charset="-127"/>
                <a:cs typeface="Times New Roman" panose="02020603050405020304" pitchFamily="18" charset="0"/>
              </a:rPr>
              <a:t> overseas regions for deploying 5G Core equipment, eliminating the need to build their own data centers abroad.</a:t>
            </a:r>
          </a:p>
          <a:p>
            <a:pPr marL="457200" indent="-457200" defTabSz="913421">
              <a:buFont typeface="Arial" panose="020B0604020202020204" pitchFamily="34" charset="0"/>
              <a:buChar char="•"/>
              <a:defRPr/>
            </a:pPr>
            <a:endParaRPr lang="en-US" altLang="ko-KR" sz="2000">
              <a:solidFill>
                <a:srgbClr val="000000"/>
              </a:solidFill>
              <a:latin typeface="맑은 고딕" panose="020B0503020000020004" pitchFamily="50" charset="-127"/>
              <a:ea typeface="맑은 고딕" panose="020B0503020000020004" pitchFamily="50" charset="-127"/>
              <a:cs typeface="Times New Roman" panose="02020603050405020304" pitchFamily="18" charset="0"/>
            </a:endParaRPr>
          </a:p>
          <a:p>
            <a:pPr marL="457200" indent="-457200" defTabSz="913421">
              <a:buFont typeface="Arial" panose="020B0604020202020204" pitchFamily="34" charset="0"/>
              <a:buChar char="•"/>
              <a:defRPr/>
            </a:pPr>
            <a:r>
              <a:rPr lang="en-US" altLang="ko-KR" sz="2000">
                <a:solidFill>
                  <a:srgbClr val="000000"/>
                </a:solidFill>
                <a:latin typeface="맑은 고딕" panose="020B0503020000020004" pitchFamily="50" charset="-127"/>
                <a:ea typeface="맑은 고딕" panose="020B0503020000020004" pitchFamily="50" charset="-127"/>
                <a:cs typeface="Times New Roman" panose="02020603050405020304" pitchFamily="18" charset="0"/>
              </a:rPr>
              <a:t>In the past(4G era), PGW had both the Control Plane and User Plane integrated, making it costly and less secure to deploy the Control Plane abroad. However, with the application of CUPS (Control and User Plane Separation) technology, deploying only the User Plane abroad has eliminated the risk of customer information exposure.</a:t>
            </a:r>
          </a:p>
        </p:txBody>
      </p:sp>
      <p:sp>
        <p:nvSpPr>
          <p:cNvPr id="9" name="Rectangle 4">
            <a:extLst>
              <a:ext uri="{FF2B5EF4-FFF2-40B4-BE49-F238E27FC236}">
                <a16:creationId xmlns:a16="http://schemas.microsoft.com/office/drawing/2014/main" id="{A6220DAC-6079-4D8E-944E-98E04DACFBF5}"/>
              </a:ext>
            </a:extLst>
          </p:cNvPr>
          <p:cNvSpPr>
            <a:spLocks noChangeArrowheads="1"/>
          </p:cNvSpPr>
          <p:nvPr/>
        </p:nvSpPr>
        <p:spPr bwMode="auto">
          <a:xfrm>
            <a:off x="413081" y="95504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2" name="Rectangle 6">
            <a:extLst>
              <a:ext uri="{FF2B5EF4-FFF2-40B4-BE49-F238E27FC236}">
                <a16:creationId xmlns:a16="http://schemas.microsoft.com/office/drawing/2014/main" id="{D1EA5F35-00A4-4D10-8B5F-9E09CFF70DB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4" name="Rectangle 8">
            <a:extLst>
              <a:ext uri="{FF2B5EF4-FFF2-40B4-BE49-F238E27FC236}">
                <a16:creationId xmlns:a16="http://schemas.microsoft.com/office/drawing/2014/main" id="{0C69D5C1-41C2-462A-B765-3D40E6AF1125}"/>
              </a:ext>
            </a:extLst>
          </p:cNvPr>
          <p:cNvSpPr>
            <a:spLocks noChangeArrowheads="1"/>
          </p:cNvSpPr>
          <p:nvPr/>
        </p:nvSpPr>
        <p:spPr bwMode="auto">
          <a:xfrm>
            <a:off x="5683405" y="504592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3" name="TextBox 2">
            <a:extLst>
              <a:ext uri="{FF2B5EF4-FFF2-40B4-BE49-F238E27FC236}">
                <a16:creationId xmlns:a16="http://schemas.microsoft.com/office/drawing/2014/main" id="{2A77754A-DDC3-AC67-9900-DA1F14E0EBB9}"/>
              </a:ext>
            </a:extLst>
          </p:cNvPr>
          <p:cNvSpPr txBox="1"/>
          <p:nvPr/>
        </p:nvSpPr>
        <p:spPr>
          <a:xfrm>
            <a:off x="10959235" y="55232"/>
            <a:ext cx="1159292" cy="307777"/>
          </a:xfrm>
          <a:prstGeom prst="rect">
            <a:avLst/>
          </a:prstGeom>
          <a:noFill/>
        </p:spPr>
        <p:txBody>
          <a:bodyPr wrap="none" rtlCol="0">
            <a:spAutoFit/>
          </a:bodyPr>
          <a:lstStyle/>
          <a:p>
            <a:r>
              <a:rPr lang="en-US" altLang="ko-KR" sz="1400" b="1" i="1" dirty="0"/>
              <a:t>S2-2312035</a:t>
            </a:r>
            <a:endParaRPr lang="ko-KR" altLang="en-US" sz="1400" i="1" dirty="0"/>
          </a:p>
        </p:txBody>
      </p:sp>
    </p:spTree>
    <p:extLst>
      <p:ext uri="{BB962C8B-B14F-4D97-AF65-F5344CB8AC3E}">
        <p14:creationId xmlns:p14="http://schemas.microsoft.com/office/powerpoint/2010/main" val="2771852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직사각형 187">
            <a:extLst>
              <a:ext uri="{FF2B5EF4-FFF2-40B4-BE49-F238E27FC236}">
                <a16:creationId xmlns:a16="http://schemas.microsoft.com/office/drawing/2014/main" id="{23B07932-54E1-4FAB-A9DB-74F66AF81764}"/>
              </a:ext>
            </a:extLst>
          </p:cNvPr>
          <p:cNvSpPr/>
          <p:nvPr/>
        </p:nvSpPr>
        <p:spPr>
          <a:xfrm>
            <a:off x="5831624" y="4164504"/>
            <a:ext cx="1691133" cy="1135711"/>
          </a:xfrm>
          <a:prstGeom prst="rect">
            <a:avLst/>
          </a:prstGeom>
          <a:solidFill>
            <a:srgbClr val="A5A5A5">
              <a:lumMod val="20000"/>
              <a:lumOff val="80000"/>
              <a:alpha val="50000"/>
            </a:srgbClr>
          </a:soli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a:cs typeface="+mn-cs"/>
            </a:endParaRPr>
          </a:p>
        </p:txBody>
      </p:sp>
      <p:grpSp>
        <p:nvGrpSpPr>
          <p:cNvPr id="9" name="그룹 8">
            <a:extLst>
              <a:ext uri="{FF2B5EF4-FFF2-40B4-BE49-F238E27FC236}">
                <a16:creationId xmlns:a16="http://schemas.microsoft.com/office/drawing/2014/main" id="{FF1311B8-05C2-E4E9-81D0-6C6E3ADA9C6B}"/>
              </a:ext>
            </a:extLst>
          </p:cNvPr>
          <p:cNvGrpSpPr/>
          <p:nvPr/>
        </p:nvGrpSpPr>
        <p:grpSpPr>
          <a:xfrm>
            <a:off x="6176714" y="4499080"/>
            <a:ext cx="1137456" cy="767184"/>
            <a:chOff x="9647245" y="3611225"/>
            <a:chExt cx="1137456" cy="647552"/>
          </a:xfrm>
        </p:grpSpPr>
        <p:pic>
          <p:nvPicPr>
            <p:cNvPr id="220" name="그림 219">
              <a:extLst>
                <a:ext uri="{FF2B5EF4-FFF2-40B4-BE49-F238E27FC236}">
                  <a16:creationId xmlns:a16="http://schemas.microsoft.com/office/drawing/2014/main" id="{66E859F1-FF28-4AAF-99B9-DB0F99825353}"/>
                </a:ext>
              </a:extLst>
            </p:cNvPr>
            <p:cNvPicPr>
              <a:picLocks noChangeAspect="1"/>
            </p:cNvPicPr>
            <p:nvPr/>
          </p:nvPicPr>
          <p:blipFill>
            <a:blip r:embed="rId3"/>
            <a:stretch>
              <a:fillRect/>
            </a:stretch>
          </p:blipFill>
          <p:spPr>
            <a:xfrm>
              <a:off x="9647245" y="3611225"/>
              <a:ext cx="1137456" cy="647552"/>
            </a:xfrm>
            <a:prstGeom prst="rect">
              <a:avLst/>
            </a:prstGeom>
          </p:spPr>
        </p:pic>
        <p:sp>
          <p:nvSpPr>
            <p:cNvPr id="8" name="사각형: 둥근 모서리 7">
              <a:extLst>
                <a:ext uri="{FF2B5EF4-FFF2-40B4-BE49-F238E27FC236}">
                  <a16:creationId xmlns:a16="http://schemas.microsoft.com/office/drawing/2014/main" id="{051B5C88-62A6-98E2-9C0B-E0E5F5F0DFA9}"/>
                </a:ext>
              </a:extLst>
            </p:cNvPr>
            <p:cNvSpPr/>
            <p:nvPr/>
          </p:nvSpPr>
          <p:spPr bwMode="auto">
            <a:xfrm>
              <a:off x="9998712" y="3747989"/>
              <a:ext cx="327714" cy="169277"/>
            </a:xfrm>
            <a:prstGeom prst="roundRect">
              <a:avLst/>
            </a:prstGeom>
            <a:solidFill>
              <a:schemeClr val="bg1"/>
            </a:solidFill>
            <a:ln w="12700" cap="flat" cmpd="sng" algn="ctr">
              <a:solidFill>
                <a:schemeClr val="bg1"/>
              </a:solidFill>
              <a:prstDash val="solid"/>
              <a:round/>
              <a:headEnd type="none" w="med" len="med"/>
              <a:tailEnd type="none" w="med" len="med"/>
            </a:ln>
            <a:effectLst/>
          </p:spPr>
          <p:txBody>
            <a:bodyPr vert="horz" wrap="square" lIns="36000" tIns="36000" rIns="36000" bIns="3600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grpSp>
      <p:sp>
        <p:nvSpPr>
          <p:cNvPr id="5" name="TextBox 4">
            <a:extLst>
              <a:ext uri="{FF2B5EF4-FFF2-40B4-BE49-F238E27FC236}">
                <a16:creationId xmlns:a16="http://schemas.microsoft.com/office/drawing/2014/main" id="{7F575F4D-B62A-48E5-AA22-BBF8C938D7F0}"/>
              </a:ext>
            </a:extLst>
          </p:cNvPr>
          <p:cNvSpPr txBox="1"/>
          <p:nvPr/>
        </p:nvSpPr>
        <p:spPr>
          <a:xfrm>
            <a:off x="164203" y="522448"/>
            <a:ext cx="11683239" cy="1876604"/>
          </a:xfrm>
          <a:prstGeom prst="rect">
            <a:avLst/>
          </a:prstGeom>
          <a:noFill/>
        </p:spPr>
        <p:txBody>
          <a:bodyPr wrap="square" rtlCol="0">
            <a:spAutoFit/>
          </a:bodyPr>
          <a:lstStyle/>
          <a:p>
            <a:pPr marL="176213" marR="0" lvl="0" indent="-176213" algn="l" defTabSz="742950" rtl="0" eaLnBrk="1" fontAlgn="auto" latinLnBrk="1" hangingPunct="1">
              <a:lnSpc>
                <a:spcPct val="120000"/>
              </a:lnSpc>
              <a:spcBef>
                <a:spcPts val="0"/>
              </a:spcBef>
              <a:spcAft>
                <a:spcPts val="0"/>
              </a:spcAft>
              <a:buClrTx/>
              <a:buSzTx/>
              <a:buFont typeface="Wingdings" panose="05000000000000000000" pitchFamily="2" charset="2"/>
              <a:buChar char="§"/>
              <a:tabLst/>
              <a:defRPr/>
            </a:pPr>
            <a:r>
              <a:rPr kumimoji="0" lang="en-US" altLang="ko-KR" sz="1400" b="1" i="0" u="none" strike="noStrike" kern="1200" cap="none" spc="0" normalizeH="0" baseline="0" noProof="0">
                <a:ln>
                  <a:noFill/>
                </a:ln>
                <a:solidFill>
                  <a:srgbClr val="000000"/>
                </a:solidFill>
                <a:effectLst/>
                <a:uLnTx/>
                <a:uFillTx/>
                <a:latin typeface="맑은 고딕"/>
                <a:ea typeface="맑은 고딕"/>
                <a:cs typeface="+mn-cs"/>
              </a:rPr>
              <a:t>International roaming service that deploys UPF at the edge using a public cloud global region </a:t>
            </a:r>
          </a:p>
          <a:p>
            <a:pPr marL="0" marR="0" lvl="0" indent="0" algn="l" defTabSz="742950" rtl="0" eaLnBrk="1" fontAlgn="auto" latinLnBrk="1" hangingPunct="1">
              <a:lnSpc>
                <a:spcPct val="120000"/>
              </a:lnSpc>
              <a:spcBef>
                <a:spcPts val="0"/>
              </a:spcBef>
              <a:spcAft>
                <a:spcPts val="0"/>
              </a:spcAft>
              <a:buClrTx/>
              <a:buSzTx/>
              <a:buFontTx/>
              <a:buNone/>
              <a:tabLst/>
              <a:defRPr/>
            </a:pPr>
            <a:r>
              <a:rPr kumimoji="0" lang="en-US" altLang="ko-KR" sz="1400" b="1" i="0" u="none" strike="noStrike" kern="1200" cap="none" spc="0" normalizeH="0" baseline="0" noProof="0">
                <a:ln>
                  <a:noFill/>
                </a:ln>
                <a:solidFill>
                  <a:srgbClr val="000000"/>
                </a:solidFill>
                <a:effectLst/>
                <a:uLnTx/>
                <a:uFillTx/>
                <a:latin typeface="맑은 고딕"/>
                <a:ea typeface="맑은 고딕"/>
                <a:cs typeface="+mn-cs"/>
              </a:rPr>
              <a:t>   </a:t>
            </a:r>
            <a:r>
              <a:rPr kumimoji="0" lang="en-US" altLang="ko-KR" sz="1400" b="0" i="0" u="none" strike="noStrike" kern="1200" cap="none" spc="0" normalizeH="0" baseline="0" noProof="0">
                <a:ln>
                  <a:noFill/>
                </a:ln>
                <a:solidFill>
                  <a:prstClr val="black"/>
                </a:solidFill>
                <a:effectLst/>
                <a:uLnTx/>
                <a:uFillTx/>
                <a:latin typeface="맑은 고딕"/>
                <a:ea typeface="맑은 고딕"/>
                <a:cs typeface="+mn-cs"/>
              </a:rPr>
              <a:t>(1) The UPF(HPLMN) is physically located overseas, while the SMF(HPLMN) is physically located domestically for home-routed roaming. </a:t>
            </a:r>
          </a:p>
          <a:p>
            <a:pPr marL="0" marR="0" lvl="0" indent="0" algn="l" defTabSz="742950" rtl="0" eaLnBrk="1" fontAlgn="auto" latinLnBrk="1" hangingPunct="1">
              <a:lnSpc>
                <a:spcPct val="120000"/>
              </a:lnSpc>
              <a:spcBef>
                <a:spcPts val="0"/>
              </a:spcBef>
              <a:spcAft>
                <a:spcPts val="0"/>
              </a:spcAft>
              <a:buClrTx/>
              <a:buSzTx/>
              <a:buFontTx/>
              <a:buNone/>
              <a:tabLst/>
              <a:defRPr/>
            </a:pPr>
            <a:r>
              <a:rPr lang="en-US" altLang="ko-KR" sz="1400">
                <a:solidFill>
                  <a:prstClr val="black"/>
                </a:solidFill>
                <a:latin typeface="맑은 고딕"/>
                <a:ea typeface="맑은 고딕"/>
              </a:rPr>
              <a:t>        - Policy and Charging control is done by HPLMN </a:t>
            </a:r>
          </a:p>
          <a:p>
            <a:pPr marL="0" marR="0" lvl="0" indent="0" algn="l" defTabSz="742950" rtl="0" eaLnBrk="1" fontAlgn="auto" latinLnBrk="1" hangingPunct="1">
              <a:lnSpc>
                <a:spcPct val="120000"/>
              </a:lnSpc>
              <a:spcBef>
                <a:spcPts val="0"/>
              </a:spcBef>
              <a:spcAft>
                <a:spcPts val="0"/>
              </a:spcAft>
              <a:buClrTx/>
              <a:buSzTx/>
              <a:buFontTx/>
              <a:buNone/>
              <a:tabLst/>
              <a:defRPr/>
            </a:pPr>
            <a:r>
              <a:rPr lang="en-US" altLang="ko-KR" sz="1400">
                <a:solidFill>
                  <a:prstClr val="black"/>
                </a:solidFill>
                <a:latin typeface="맑은 고딕"/>
                <a:ea typeface="맑은 고딕"/>
              </a:rPr>
              <a:t>        - User traffic is locally break-out near VPLMN for out-bound roamers</a:t>
            </a:r>
            <a:r>
              <a:rPr kumimoji="0" lang="en-US" altLang="ko-KR" sz="1400" b="0" i="0" u="none" strike="noStrike" kern="1200" cap="none" spc="0" normalizeH="0" baseline="0" noProof="0">
                <a:ln>
                  <a:noFill/>
                </a:ln>
                <a:solidFill>
                  <a:prstClr val="black"/>
                </a:solidFill>
                <a:effectLst/>
                <a:uLnTx/>
                <a:uFillTx/>
                <a:latin typeface="맑은 고딕"/>
                <a:ea typeface="맑은 고딕"/>
                <a:cs typeface="+mn-cs"/>
              </a:rPr>
              <a:t> </a:t>
            </a:r>
            <a:endParaRPr lang="en-US" altLang="ko-KR" sz="500">
              <a:solidFill>
                <a:prstClr val="black"/>
              </a:solidFill>
              <a:latin typeface="맑은 고딕"/>
              <a:ea typeface="맑은 고딕"/>
            </a:endParaRPr>
          </a:p>
          <a:p>
            <a:pPr marL="0" marR="0" lvl="0" indent="0" algn="l" defTabSz="742950" rtl="0" eaLnBrk="1" fontAlgn="auto" latinLnBrk="1" hangingPunct="1">
              <a:lnSpc>
                <a:spcPct val="120000"/>
              </a:lnSpc>
              <a:spcBef>
                <a:spcPts val="0"/>
              </a:spcBef>
              <a:spcAft>
                <a:spcPts val="0"/>
              </a:spcAft>
              <a:buClrTx/>
              <a:buSzTx/>
              <a:buFontTx/>
              <a:buNone/>
              <a:tabLst/>
              <a:defRPr/>
            </a:pPr>
            <a:r>
              <a:rPr kumimoji="0" lang="en-US" altLang="ko-KR" sz="1400" b="0" i="0" u="none" strike="noStrike" kern="1200" cap="none" spc="0" normalizeH="0" baseline="0" noProof="0">
                <a:ln>
                  <a:noFill/>
                </a:ln>
                <a:solidFill>
                  <a:prstClr val="black"/>
                </a:solidFill>
                <a:effectLst/>
                <a:uLnTx/>
                <a:uFillTx/>
                <a:latin typeface="맑은 고딕"/>
                <a:ea typeface="맑은 고딕"/>
                <a:cs typeface="+mn-cs"/>
              </a:rPr>
              <a:t>   (2) Data </a:t>
            </a:r>
            <a:r>
              <a:rPr lang="en-US" altLang="ko-KR" sz="1400">
                <a:solidFill>
                  <a:prstClr val="black"/>
                </a:solidFill>
                <a:latin typeface="맑은 고딕"/>
                <a:ea typeface="맑은 고딕"/>
              </a:rPr>
              <a:t>latency </a:t>
            </a:r>
            <a:r>
              <a:rPr kumimoji="0" lang="en-US" altLang="ko-KR" sz="1400" b="0" i="0" u="none" strike="noStrike" kern="1200" cap="none" spc="0" normalizeH="0" baseline="0" noProof="0">
                <a:ln>
                  <a:noFill/>
                </a:ln>
                <a:solidFill>
                  <a:prstClr val="black"/>
                </a:solidFill>
                <a:effectLst/>
                <a:uLnTx/>
                <a:uFillTx/>
                <a:latin typeface="맑은 고딕"/>
                <a:ea typeface="맑은 고딕"/>
                <a:cs typeface="+mn-cs"/>
              </a:rPr>
              <a:t>on</a:t>
            </a:r>
            <a:r>
              <a:rPr lang="en-US" altLang="ko-KR" sz="1400">
                <a:solidFill>
                  <a:prstClr val="black"/>
                </a:solidFill>
                <a:latin typeface="맑은 고딕"/>
                <a:ea typeface="맑은 고딕"/>
              </a:rPr>
              <a:t> Global CP(Contents Provider) is improved, and domestic service is provided at the same level to the present.</a:t>
            </a:r>
          </a:p>
          <a:p>
            <a:pPr marL="0" marR="0" lvl="0" indent="0" algn="l" defTabSz="742950" rtl="0" eaLnBrk="1" fontAlgn="auto" latinLnBrk="1" hangingPunct="1">
              <a:lnSpc>
                <a:spcPct val="120000"/>
              </a:lnSpc>
              <a:spcBef>
                <a:spcPts val="0"/>
              </a:spcBef>
              <a:spcAft>
                <a:spcPts val="0"/>
              </a:spcAft>
              <a:buClrTx/>
              <a:buSzTx/>
              <a:buFontTx/>
              <a:buNone/>
              <a:tabLst/>
              <a:defRPr/>
            </a:pPr>
            <a:r>
              <a:rPr lang="en-US" altLang="ko-KR" sz="1400">
                <a:solidFill>
                  <a:prstClr val="black"/>
                </a:solidFill>
                <a:latin typeface="맑은 고딕"/>
                <a:ea typeface="맑은 고딕"/>
              </a:rPr>
              <a:t>   (3) AS-IS : Home-routed roaming architecture and all traffic is routed to domestic area</a:t>
            </a:r>
          </a:p>
          <a:p>
            <a:pPr marL="0" marR="0" lvl="0" indent="0" algn="l" defTabSz="742950" rtl="0" eaLnBrk="1" fontAlgn="auto" latinLnBrk="1" hangingPunct="1">
              <a:lnSpc>
                <a:spcPct val="120000"/>
              </a:lnSpc>
              <a:spcBef>
                <a:spcPts val="0"/>
              </a:spcBef>
              <a:spcAft>
                <a:spcPts val="0"/>
              </a:spcAft>
              <a:buClrTx/>
              <a:buSzTx/>
              <a:buFontTx/>
              <a:buNone/>
              <a:tabLst/>
              <a:defRPr/>
            </a:pPr>
            <a:r>
              <a:rPr lang="en-US" altLang="ko-KR" sz="1400">
                <a:solidFill>
                  <a:prstClr val="black"/>
                </a:solidFill>
                <a:latin typeface="맑은 고딕"/>
                <a:ea typeface="맑은 고딕"/>
              </a:rPr>
              <a:t>       TO-BE : Home-routed roaming </a:t>
            </a:r>
            <a:r>
              <a:rPr lang="en-US" altLang="ko-KR" sz="1400" err="1">
                <a:solidFill>
                  <a:prstClr val="black"/>
                </a:solidFill>
                <a:latin typeface="맑은 고딕"/>
                <a:ea typeface="맑은 고딕"/>
              </a:rPr>
              <a:t>architrecture</a:t>
            </a:r>
            <a:r>
              <a:rPr lang="en-US" altLang="ko-KR" sz="1400">
                <a:solidFill>
                  <a:prstClr val="black"/>
                </a:solidFill>
                <a:latin typeface="맑은 고딕"/>
                <a:ea typeface="맑은 고딕"/>
              </a:rPr>
              <a:t> and all traffic is locally break-out</a:t>
            </a:r>
          </a:p>
        </p:txBody>
      </p:sp>
      <p:sp>
        <p:nvSpPr>
          <p:cNvPr id="190" name="직사각형 189">
            <a:extLst>
              <a:ext uri="{FF2B5EF4-FFF2-40B4-BE49-F238E27FC236}">
                <a16:creationId xmlns:a16="http://schemas.microsoft.com/office/drawing/2014/main" id="{F475729C-B12D-4F61-ACE5-097A0CC151CD}"/>
              </a:ext>
            </a:extLst>
          </p:cNvPr>
          <p:cNvSpPr/>
          <p:nvPr/>
        </p:nvSpPr>
        <p:spPr>
          <a:xfrm>
            <a:off x="2877081" y="2659791"/>
            <a:ext cx="1238015" cy="1273291"/>
          </a:xfrm>
          <a:prstGeom prst="rect">
            <a:avLst/>
          </a:prstGeom>
          <a:solidFill>
            <a:srgbClr val="FFC000">
              <a:alpha val="20000"/>
            </a:srgbClr>
          </a:solidFill>
          <a:ln w="12700" cap="flat" cmpd="sng" algn="ctr">
            <a:no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a:cs typeface="+mn-cs"/>
            </a:endParaRPr>
          </a:p>
        </p:txBody>
      </p:sp>
      <p:grpSp>
        <p:nvGrpSpPr>
          <p:cNvPr id="194" name="그룹 193">
            <a:extLst>
              <a:ext uri="{FF2B5EF4-FFF2-40B4-BE49-F238E27FC236}">
                <a16:creationId xmlns:a16="http://schemas.microsoft.com/office/drawing/2014/main" id="{204992AE-7FE2-445A-965D-A4BCBD420AB8}"/>
              </a:ext>
            </a:extLst>
          </p:cNvPr>
          <p:cNvGrpSpPr/>
          <p:nvPr/>
        </p:nvGrpSpPr>
        <p:grpSpPr>
          <a:xfrm>
            <a:off x="3364034" y="2906382"/>
            <a:ext cx="752195" cy="316468"/>
            <a:chOff x="2038823" y="3659266"/>
            <a:chExt cx="604014" cy="404795"/>
          </a:xfrm>
        </p:grpSpPr>
        <p:sp>
          <p:nvSpPr>
            <p:cNvPr id="394" name="직사각형 393">
              <a:extLst>
                <a:ext uri="{FF2B5EF4-FFF2-40B4-BE49-F238E27FC236}">
                  <a16:creationId xmlns:a16="http://schemas.microsoft.com/office/drawing/2014/main" id="{0ACC8E61-DF86-4B05-AFAE-CED9D2BB6A41}"/>
                </a:ext>
              </a:extLst>
            </p:cNvPr>
            <p:cNvSpPr/>
            <p:nvPr/>
          </p:nvSpPr>
          <p:spPr>
            <a:xfrm>
              <a:off x="2102837" y="3659266"/>
              <a:ext cx="540000" cy="332509"/>
            </a:xfrm>
            <a:prstGeom prst="rect">
              <a:avLst/>
            </a:prstGeom>
            <a:solidFill>
              <a:srgbClr val="FFFFFF"/>
            </a:solidFill>
            <a:ln w="9525" cap="flat" cmpd="sng" algn="ctr">
              <a:solidFill>
                <a:srgbClr val="9B1717">
                  <a:lumMod val="25000"/>
                </a:srgbClr>
              </a:solidFill>
              <a:prstDash val="solid"/>
            </a:ln>
            <a:effectLst>
              <a:outerShdw blurRad="50800" dist="38100" dir="5400000" algn="t" rotWithShape="0">
                <a:prstClr val="black">
                  <a:alpha val="40000"/>
                </a:prstClr>
              </a:outerShdw>
            </a:effectLst>
          </p:spPr>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100" b="1" i="0" u="none" strike="noStrike" kern="0" cap="none" spc="0" normalizeH="0" baseline="0" noProof="0">
                <a:ln>
                  <a:noFill/>
                </a:ln>
                <a:solidFill>
                  <a:prstClr val="black"/>
                </a:solidFill>
                <a:effectLst/>
                <a:uLnTx/>
                <a:uFillTx/>
                <a:latin typeface="맑은 고딕" panose="020B0503020000020004" pitchFamily="50" charset="-127"/>
                <a:ea typeface="맑은 고딕"/>
                <a:cs typeface="+mn-cs"/>
              </a:endParaRPr>
            </a:p>
          </p:txBody>
        </p:sp>
        <p:sp>
          <p:nvSpPr>
            <p:cNvPr id="395" name="직사각형 394">
              <a:extLst>
                <a:ext uri="{FF2B5EF4-FFF2-40B4-BE49-F238E27FC236}">
                  <a16:creationId xmlns:a16="http://schemas.microsoft.com/office/drawing/2014/main" id="{10973B8D-2577-426E-9D1C-912185D5CBB2}"/>
                </a:ext>
              </a:extLst>
            </p:cNvPr>
            <p:cNvSpPr/>
            <p:nvPr/>
          </p:nvSpPr>
          <p:spPr>
            <a:xfrm>
              <a:off x="2070830" y="3693944"/>
              <a:ext cx="540000" cy="332509"/>
            </a:xfrm>
            <a:prstGeom prst="rect">
              <a:avLst/>
            </a:prstGeom>
            <a:solidFill>
              <a:srgbClr val="FFFFFF"/>
            </a:solidFill>
            <a:ln w="9525" cap="flat" cmpd="sng" algn="ctr">
              <a:solidFill>
                <a:srgbClr val="9B1717">
                  <a:lumMod val="25000"/>
                </a:srgbClr>
              </a:solidFill>
              <a:prstDash val="solid"/>
            </a:ln>
            <a:effectLst>
              <a:outerShdw blurRad="50800" dist="38100" dir="5400000" algn="t" rotWithShape="0">
                <a:prstClr val="black">
                  <a:alpha val="40000"/>
                </a:prstClr>
              </a:outerShdw>
            </a:effectLst>
          </p:spPr>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100" b="1" i="0" u="none" strike="noStrike" kern="0" cap="none" spc="0" normalizeH="0" baseline="0" noProof="0">
                <a:ln>
                  <a:noFill/>
                </a:ln>
                <a:solidFill>
                  <a:prstClr val="black"/>
                </a:solidFill>
                <a:effectLst/>
                <a:uLnTx/>
                <a:uFillTx/>
                <a:latin typeface="맑은 고딕" panose="020B0503020000020004" pitchFamily="50" charset="-127"/>
                <a:ea typeface="맑은 고딕"/>
                <a:cs typeface="+mn-cs"/>
              </a:endParaRPr>
            </a:p>
          </p:txBody>
        </p:sp>
        <p:sp>
          <p:nvSpPr>
            <p:cNvPr id="396" name="직사각형 395">
              <a:extLst>
                <a:ext uri="{FF2B5EF4-FFF2-40B4-BE49-F238E27FC236}">
                  <a16:creationId xmlns:a16="http://schemas.microsoft.com/office/drawing/2014/main" id="{6229F9C3-A8D7-48D4-9436-293F9A7A6137}"/>
                </a:ext>
              </a:extLst>
            </p:cNvPr>
            <p:cNvSpPr/>
            <p:nvPr/>
          </p:nvSpPr>
          <p:spPr>
            <a:xfrm>
              <a:off x="2038823" y="3731552"/>
              <a:ext cx="540000" cy="332509"/>
            </a:xfrm>
            <a:prstGeom prst="rect">
              <a:avLst/>
            </a:prstGeom>
            <a:solidFill>
              <a:srgbClr val="FFFFFF"/>
            </a:solidFill>
            <a:ln w="9525" cap="flat" cmpd="sng" algn="ctr">
              <a:solidFill>
                <a:srgbClr val="9B1717">
                  <a:lumMod val="25000"/>
                </a:srgbClr>
              </a:solidFill>
              <a:prstDash val="solid"/>
            </a:ln>
            <a:effectLst>
              <a:outerShdw blurRad="50800" dist="38100" dir="5400000" algn="t" rotWithShape="0">
                <a:prstClr val="black">
                  <a:alpha val="40000"/>
                </a:prstClr>
              </a:outerShdw>
            </a:effectLst>
          </p:spPr>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100" b="1" i="0" u="none" strike="noStrike" kern="0" cap="none" spc="0" normalizeH="0" baseline="0" noProof="0">
                  <a:ln>
                    <a:noFill/>
                  </a:ln>
                  <a:effectLst/>
                  <a:uLnTx/>
                  <a:uFillTx/>
                  <a:latin typeface="맑은 고딕" panose="020B0503020000020004" pitchFamily="50" charset="-127"/>
                  <a:ea typeface="맑은 고딕"/>
                  <a:cs typeface="+mn-cs"/>
                </a:rPr>
                <a:t>Core NFs</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ko-KR" sz="600" b="1" kern="0">
                  <a:latin typeface="맑은 고딕" panose="020B0503020000020004" pitchFamily="50" charset="-127"/>
                  <a:ea typeface="맑은 고딕"/>
                </a:rPr>
                <a:t>(Policy/Charging)</a:t>
              </a:r>
              <a:endParaRPr kumimoji="0" lang="ko-KR" altLang="en-US" sz="700" b="1" i="0" u="none" strike="noStrike" kern="0" cap="none" spc="0" normalizeH="0" baseline="0" noProof="0">
                <a:ln>
                  <a:noFill/>
                </a:ln>
                <a:effectLst/>
                <a:uLnTx/>
                <a:uFillTx/>
                <a:latin typeface="맑은 고딕" panose="020B0503020000020004" pitchFamily="50" charset="-127"/>
                <a:ea typeface="맑은 고딕"/>
                <a:cs typeface="+mn-cs"/>
              </a:endParaRPr>
            </a:p>
          </p:txBody>
        </p:sp>
      </p:grpSp>
      <p:grpSp>
        <p:nvGrpSpPr>
          <p:cNvPr id="196" name="그룹 195">
            <a:extLst>
              <a:ext uri="{FF2B5EF4-FFF2-40B4-BE49-F238E27FC236}">
                <a16:creationId xmlns:a16="http://schemas.microsoft.com/office/drawing/2014/main" id="{E284DF94-C4E5-4893-BE18-EBA404D0E514}"/>
              </a:ext>
            </a:extLst>
          </p:cNvPr>
          <p:cNvGrpSpPr/>
          <p:nvPr/>
        </p:nvGrpSpPr>
        <p:grpSpPr>
          <a:xfrm>
            <a:off x="7728593" y="4264759"/>
            <a:ext cx="847368" cy="695971"/>
            <a:chOff x="10481996" y="2494528"/>
            <a:chExt cx="847368" cy="695971"/>
          </a:xfrm>
        </p:grpSpPr>
        <p:sp>
          <p:nvSpPr>
            <p:cNvPr id="392" name="TextBox 391">
              <a:extLst>
                <a:ext uri="{FF2B5EF4-FFF2-40B4-BE49-F238E27FC236}">
                  <a16:creationId xmlns:a16="http://schemas.microsoft.com/office/drawing/2014/main" id="{7A3E7C8D-3A44-4DA3-BFE7-E24A6EB8C2F3}"/>
                </a:ext>
              </a:extLst>
            </p:cNvPr>
            <p:cNvSpPr txBox="1"/>
            <p:nvPr/>
          </p:nvSpPr>
          <p:spPr>
            <a:xfrm>
              <a:off x="10481996" y="2494528"/>
              <a:ext cx="847368" cy="338554"/>
            </a:xfrm>
            <a:prstGeom prst="rect">
              <a:avLst/>
            </a:prstGeom>
            <a:noFill/>
          </p:spPr>
          <p:txBody>
            <a:bodyPr wrap="square" rtlCol="0">
              <a:spAutoFit/>
            </a:bodyPr>
            <a:lstStyle/>
            <a:p>
              <a:pPr algn="ctr"/>
              <a:r>
                <a:rPr lang="en-US" altLang="ko-KR" sz="800"/>
                <a:t>youtube.com </a:t>
              </a:r>
            </a:p>
            <a:p>
              <a:pPr algn="ctr"/>
              <a:r>
                <a:rPr lang="en-US" altLang="ko-KR" sz="800"/>
                <a:t>(overseas)</a:t>
              </a:r>
              <a:endParaRPr lang="ko-KR" altLang="en-US" sz="800"/>
            </a:p>
          </p:txBody>
        </p:sp>
        <p:pic>
          <p:nvPicPr>
            <p:cNvPr id="393" name="그림 392">
              <a:extLst>
                <a:ext uri="{FF2B5EF4-FFF2-40B4-BE49-F238E27FC236}">
                  <a16:creationId xmlns:a16="http://schemas.microsoft.com/office/drawing/2014/main" id="{EACAB17F-0670-4F10-8D40-3FC6DC2A1547}"/>
                </a:ext>
              </a:extLst>
            </p:cNvPr>
            <p:cNvPicPr>
              <a:picLocks noChangeAspect="1"/>
            </p:cNvPicPr>
            <p:nvPr/>
          </p:nvPicPr>
          <p:blipFill>
            <a:blip r:embed="rId4"/>
            <a:stretch>
              <a:fillRect/>
            </a:stretch>
          </p:blipFill>
          <p:spPr>
            <a:xfrm>
              <a:off x="10768058" y="2809615"/>
              <a:ext cx="264814" cy="380884"/>
            </a:xfrm>
            <a:prstGeom prst="rect">
              <a:avLst/>
            </a:prstGeom>
          </p:spPr>
        </p:pic>
      </p:grpSp>
      <p:sp>
        <p:nvSpPr>
          <p:cNvPr id="198" name="TextBox 197">
            <a:extLst>
              <a:ext uri="{FF2B5EF4-FFF2-40B4-BE49-F238E27FC236}">
                <a16:creationId xmlns:a16="http://schemas.microsoft.com/office/drawing/2014/main" id="{24F56628-4EF9-4723-8348-984C12F42A60}"/>
              </a:ext>
            </a:extLst>
          </p:cNvPr>
          <p:cNvSpPr txBox="1"/>
          <p:nvPr/>
        </p:nvSpPr>
        <p:spPr>
          <a:xfrm>
            <a:off x="823509" y="2598648"/>
            <a:ext cx="951711" cy="276999"/>
          </a:xfrm>
          <a:prstGeom prst="rect">
            <a:avLst/>
          </a:prstGeom>
          <a:noFill/>
        </p:spPr>
        <p:txBody>
          <a:bodyPr wrap="square" rtlCol="0">
            <a:spAutoFit/>
          </a:bodyPr>
          <a:lstStyle/>
          <a:p>
            <a:r>
              <a:rPr lang="en-US" altLang="ko-KR" sz="1200" b="1">
                <a:solidFill>
                  <a:srgbClr val="0000FF"/>
                </a:solidFill>
              </a:rPr>
              <a:t>&lt;As-Is&gt;</a:t>
            </a:r>
          </a:p>
        </p:txBody>
      </p:sp>
      <p:grpSp>
        <p:nvGrpSpPr>
          <p:cNvPr id="199" name="그룹 198">
            <a:extLst>
              <a:ext uri="{FF2B5EF4-FFF2-40B4-BE49-F238E27FC236}">
                <a16:creationId xmlns:a16="http://schemas.microsoft.com/office/drawing/2014/main" id="{CF69FC1D-0BAB-4370-8B26-C4B6D673D4F2}"/>
              </a:ext>
            </a:extLst>
          </p:cNvPr>
          <p:cNvGrpSpPr/>
          <p:nvPr/>
        </p:nvGrpSpPr>
        <p:grpSpPr>
          <a:xfrm>
            <a:off x="1542814" y="2737148"/>
            <a:ext cx="847368" cy="695971"/>
            <a:chOff x="136908" y="2809609"/>
            <a:chExt cx="847368" cy="695971"/>
          </a:xfrm>
        </p:grpSpPr>
        <p:sp>
          <p:nvSpPr>
            <p:cNvPr id="390" name="TextBox 389">
              <a:extLst>
                <a:ext uri="{FF2B5EF4-FFF2-40B4-BE49-F238E27FC236}">
                  <a16:creationId xmlns:a16="http://schemas.microsoft.com/office/drawing/2014/main" id="{73FDAE38-E937-4F45-8E58-33BB21475F52}"/>
                </a:ext>
              </a:extLst>
            </p:cNvPr>
            <p:cNvSpPr txBox="1"/>
            <p:nvPr/>
          </p:nvSpPr>
          <p:spPr>
            <a:xfrm>
              <a:off x="136908" y="2809609"/>
              <a:ext cx="847368" cy="338554"/>
            </a:xfrm>
            <a:prstGeom prst="rect">
              <a:avLst/>
            </a:prstGeom>
            <a:noFill/>
          </p:spPr>
          <p:txBody>
            <a:bodyPr wrap="square" rtlCol="0">
              <a:spAutoFit/>
            </a:bodyPr>
            <a:lstStyle/>
            <a:p>
              <a:pPr algn="ctr"/>
              <a:r>
                <a:rPr lang="en-US" altLang="ko-KR" sz="800">
                  <a:latin typeface="+mn-ea"/>
                </a:rPr>
                <a:t>youtube.com </a:t>
              </a:r>
            </a:p>
            <a:p>
              <a:pPr algn="ctr"/>
              <a:r>
                <a:rPr lang="en-US" altLang="ko-KR" sz="800">
                  <a:latin typeface="+mn-ea"/>
                </a:rPr>
                <a:t>(domestic)</a:t>
              </a:r>
              <a:endParaRPr lang="ko-KR" altLang="en-US" sz="800">
                <a:latin typeface="+mn-ea"/>
              </a:endParaRPr>
            </a:p>
          </p:txBody>
        </p:sp>
        <p:pic>
          <p:nvPicPr>
            <p:cNvPr id="391" name="그림 390">
              <a:extLst>
                <a:ext uri="{FF2B5EF4-FFF2-40B4-BE49-F238E27FC236}">
                  <a16:creationId xmlns:a16="http://schemas.microsoft.com/office/drawing/2014/main" id="{C64395DE-9DA2-41AB-B2A7-A7D3CDC7D98B}"/>
                </a:ext>
              </a:extLst>
            </p:cNvPr>
            <p:cNvPicPr>
              <a:picLocks noChangeAspect="1"/>
            </p:cNvPicPr>
            <p:nvPr/>
          </p:nvPicPr>
          <p:blipFill>
            <a:blip r:embed="rId4"/>
            <a:stretch>
              <a:fillRect/>
            </a:stretch>
          </p:blipFill>
          <p:spPr>
            <a:xfrm>
              <a:off x="422970" y="3124696"/>
              <a:ext cx="264814" cy="380884"/>
            </a:xfrm>
            <a:prstGeom prst="rect">
              <a:avLst/>
            </a:prstGeom>
          </p:spPr>
        </p:pic>
      </p:grpSp>
      <p:cxnSp>
        <p:nvCxnSpPr>
          <p:cNvPr id="200" name="직선 연결선 199">
            <a:extLst>
              <a:ext uri="{FF2B5EF4-FFF2-40B4-BE49-F238E27FC236}">
                <a16:creationId xmlns:a16="http://schemas.microsoft.com/office/drawing/2014/main" id="{D4207CE6-EB58-4CAC-B69F-647525664833}"/>
              </a:ext>
            </a:extLst>
          </p:cNvPr>
          <p:cNvCxnSpPr>
            <a:cxnSpLocks/>
            <a:stCxn id="191" idx="3"/>
          </p:cNvCxnSpPr>
          <p:nvPr/>
        </p:nvCxnSpPr>
        <p:spPr bwMode="auto">
          <a:xfrm>
            <a:off x="3708739" y="3696616"/>
            <a:ext cx="2128216" cy="0"/>
          </a:xfrm>
          <a:prstGeom prst="line">
            <a:avLst/>
          </a:prstGeom>
          <a:solidFill>
            <a:schemeClr val="bg1"/>
          </a:solidFill>
          <a:ln w="38100" cap="flat" cmpd="sng" algn="ctr">
            <a:solidFill>
              <a:schemeClr val="accent1"/>
            </a:solidFill>
            <a:prstDash val="sysDot"/>
            <a:round/>
            <a:headEnd type="none" w="med" len="med"/>
            <a:tailEnd type="none" w="med" len="med"/>
          </a:ln>
          <a:effectLst/>
        </p:spPr>
      </p:cxnSp>
      <p:grpSp>
        <p:nvGrpSpPr>
          <p:cNvPr id="202" name="그룹 201">
            <a:extLst>
              <a:ext uri="{FF2B5EF4-FFF2-40B4-BE49-F238E27FC236}">
                <a16:creationId xmlns:a16="http://schemas.microsoft.com/office/drawing/2014/main" id="{D0937656-4414-4609-95BF-2A6953EC2CBF}"/>
              </a:ext>
            </a:extLst>
          </p:cNvPr>
          <p:cNvGrpSpPr/>
          <p:nvPr/>
        </p:nvGrpSpPr>
        <p:grpSpPr>
          <a:xfrm>
            <a:off x="5794361" y="2723150"/>
            <a:ext cx="3109191" cy="1210122"/>
            <a:chOff x="3810623" y="3087774"/>
            <a:chExt cx="3109191" cy="1210122"/>
          </a:xfrm>
        </p:grpSpPr>
        <p:sp>
          <p:nvSpPr>
            <p:cNvPr id="330" name="직사각형 329">
              <a:extLst>
                <a:ext uri="{FF2B5EF4-FFF2-40B4-BE49-F238E27FC236}">
                  <a16:creationId xmlns:a16="http://schemas.microsoft.com/office/drawing/2014/main" id="{CCE36DE3-F6FE-49C0-9DEB-2E44E80A8D4C}"/>
                </a:ext>
              </a:extLst>
            </p:cNvPr>
            <p:cNvSpPr/>
            <p:nvPr/>
          </p:nvSpPr>
          <p:spPr>
            <a:xfrm>
              <a:off x="3810623" y="3087774"/>
              <a:ext cx="3109191" cy="1210122"/>
            </a:xfrm>
            <a:prstGeom prst="rect">
              <a:avLst/>
            </a:prstGeom>
            <a:solidFill>
              <a:schemeClr val="bg2">
                <a:lumMod val="75000"/>
                <a:alpha val="40000"/>
              </a:schemeClr>
            </a:solidFill>
            <a:ln w="12700" cap="flat" cmpd="sng" algn="ctr">
              <a:noFill/>
              <a:prstDash val="solid"/>
              <a:miter lim="800000"/>
            </a:ln>
            <a:effectLst/>
          </p:spPr>
          <p:txBody>
            <a:bodyPr rtlCol="0" anchor="ctr"/>
            <a:lstStyle/>
            <a:p>
              <a:pPr algn="ctr" defTabSz="457200" latinLnBrk="0"/>
              <a:endParaRPr lang="ko-KR" altLang="en-US" kern="0">
                <a:solidFill>
                  <a:prstClr val="white"/>
                </a:solidFill>
                <a:latin typeface="Calibri" panose="020F0502020204030204"/>
                <a:ea typeface="맑은 고딕"/>
              </a:endParaRPr>
            </a:p>
          </p:txBody>
        </p:sp>
        <p:grpSp>
          <p:nvGrpSpPr>
            <p:cNvPr id="331" name="그룹 330">
              <a:extLst>
                <a:ext uri="{FF2B5EF4-FFF2-40B4-BE49-F238E27FC236}">
                  <a16:creationId xmlns:a16="http://schemas.microsoft.com/office/drawing/2014/main" id="{EC04C581-79C1-49F6-8DED-DBA9BDA009F8}"/>
                </a:ext>
              </a:extLst>
            </p:cNvPr>
            <p:cNvGrpSpPr/>
            <p:nvPr/>
          </p:nvGrpSpPr>
          <p:grpSpPr>
            <a:xfrm>
              <a:off x="5507743" y="3453227"/>
              <a:ext cx="412914" cy="588292"/>
              <a:chOff x="4961771" y="4200513"/>
              <a:chExt cx="412914" cy="588292"/>
            </a:xfrm>
          </p:grpSpPr>
          <p:pic>
            <p:nvPicPr>
              <p:cNvPr id="388" name="그래픽 387" descr="스마트폰 단색으로 채워진">
                <a:extLst>
                  <a:ext uri="{FF2B5EF4-FFF2-40B4-BE49-F238E27FC236}">
                    <a16:creationId xmlns:a16="http://schemas.microsoft.com/office/drawing/2014/main" id="{AD59714D-595D-4AAC-B4A0-13BC9941606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0800000">
                <a:off x="4961771" y="4200513"/>
                <a:ext cx="384144" cy="384144"/>
              </a:xfrm>
              <a:prstGeom prst="rect">
                <a:avLst/>
              </a:prstGeom>
            </p:spPr>
          </p:pic>
          <p:sp>
            <p:nvSpPr>
              <p:cNvPr id="389" name="TextBox 388">
                <a:extLst>
                  <a:ext uri="{FF2B5EF4-FFF2-40B4-BE49-F238E27FC236}">
                    <a16:creationId xmlns:a16="http://schemas.microsoft.com/office/drawing/2014/main" id="{B6CE0032-0FFA-456A-AF4B-3680DC9F10C8}"/>
                  </a:ext>
                </a:extLst>
              </p:cNvPr>
              <p:cNvSpPr txBox="1"/>
              <p:nvPr/>
            </p:nvSpPr>
            <p:spPr>
              <a:xfrm>
                <a:off x="4992401" y="4557973"/>
                <a:ext cx="382284" cy="230832"/>
              </a:xfrm>
              <a:prstGeom prst="rect">
                <a:avLst/>
              </a:prstGeom>
              <a:noFill/>
            </p:spPr>
            <p:txBody>
              <a:bodyPr wrap="square">
                <a:spAutoFit/>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1" lang="en-US" altLang="ko-KR" sz="900" b="1" i="0" u="none" strike="noStrike" kern="0" cap="none" spc="0" normalizeH="0" baseline="0" noProof="0">
                    <a:ln>
                      <a:noFill/>
                    </a:ln>
                    <a:solidFill>
                      <a:prstClr val="black"/>
                    </a:solidFill>
                    <a:effectLst/>
                    <a:uLnTx/>
                    <a:uFillTx/>
                    <a:latin typeface="맑은 고딕"/>
                    <a:ea typeface="맑은 고딕"/>
                    <a:cs typeface="+mn-cs"/>
                  </a:rPr>
                  <a:t>UE</a:t>
                </a:r>
                <a:endParaRPr kumimoji="0" lang="ko-KR" altLang="en-US" sz="900" b="0" i="0" u="none" strike="noStrike" kern="1200" cap="none" spc="0" normalizeH="0" baseline="0" noProof="0">
                  <a:ln>
                    <a:noFill/>
                  </a:ln>
                  <a:solidFill>
                    <a:prstClr val="black"/>
                  </a:solidFill>
                  <a:effectLst/>
                  <a:uLnTx/>
                  <a:uFillTx/>
                  <a:latin typeface="Arial"/>
                  <a:ea typeface="맑은 고딕"/>
                  <a:cs typeface="+mn-cs"/>
                </a:endParaRPr>
              </a:p>
            </p:txBody>
          </p:sp>
        </p:grpSp>
        <p:sp>
          <p:nvSpPr>
            <p:cNvPr id="333" name="사각형: 둥근 모서리 94">
              <a:extLst>
                <a:ext uri="{FF2B5EF4-FFF2-40B4-BE49-F238E27FC236}">
                  <a16:creationId xmlns:a16="http://schemas.microsoft.com/office/drawing/2014/main" id="{B6357643-ED15-4E3E-A7E4-51B973D46CB0}"/>
                </a:ext>
              </a:extLst>
            </p:cNvPr>
            <p:cNvSpPr/>
            <p:nvPr/>
          </p:nvSpPr>
          <p:spPr>
            <a:xfrm>
              <a:off x="3854564" y="3364772"/>
              <a:ext cx="461664" cy="311324"/>
            </a:xfrm>
            <a:prstGeom prst="roundRect">
              <a:avLst/>
            </a:prstGeom>
            <a:solidFill>
              <a:srgbClr val="F87CBD"/>
            </a:solidFill>
            <a:ln w="8890" cap="flat" cmpd="sng" algn="ctr">
              <a:solidFill>
                <a:srgbClr val="000000"/>
              </a:solidFill>
              <a:prstDash val="solid"/>
              <a:tailEnd type="triangle" w="lg" len="lg"/>
            </a:ln>
            <a:effectLst>
              <a:outerShdw blurRad="40000" dist="23000" dir="5400000" rotWithShape="0">
                <a:srgbClr val="000000">
                  <a:alpha val="35000"/>
                </a:srgb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742987" rtl="0" eaLnBrk="1" fontAlgn="base" latinLnBrk="0" hangingPunct="1">
                <a:lnSpc>
                  <a:spcPct val="100000"/>
                </a:lnSpc>
                <a:spcBef>
                  <a:spcPct val="0"/>
                </a:spcBef>
                <a:spcAft>
                  <a:spcPct val="0"/>
                </a:spcAft>
                <a:buClrTx/>
                <a:buSzTx/>
                <a:buFontTx/>
                <a:buNone/>
                <a:tabLst/>
                <a:defRPr/>
              </a:pPr>
              <a:r>
                <a:rPr kumimoji="1" lang="en-US" altLang="ko-KR" sz="813" b="1" kern="0">
                  <a:solidFill>
                    <a:schemeClr val="bg1"/>
                  </a:solidFill>
                  <a:latin typeface="맑은 고딕"/>
                  <a:ea typeface="맑은 고딕"/>
                </a:rPr>
                <a:t>MME</a:t>
              </a:r>
              <a:endParaRPr kumimoji="1" lang="ko-KR" altLang="en-US" sz="700" b="1" i="0" u="none" strike="noStrike" kern="0" cap="none" spc="0" normalizeH="0" baseline="0" noProof="0">
                <a:ln>
                  <a:noFill/>
                </a:ln>
                <a:solidFill>
                  <a:schemeClr val="bg1"/>
                </a:solidFill>
                <a:effectLst/>
                <a:uLnTx/>
                <a:uFillTx/>
                <a:latin typeface="맑은 고딕"/>
                <a:ea typeface="맑은 고딕"/>
                <a:cs typeface="+mn-cs"/>
              </a:endParaRPr>
            </a:p>
          </p:txBody>
        </p:sp>
        <p:grpSp>
          <p:nvGrpSpPr>
            <p:cNvPr id="335" name="그룹 334">
              <a:extLst>
                <a:ext uri="{FF2B5EF4-FFF2-40B4-BE49-F238E27FC236}">
                  <a16:creationId xmlns:a16="http://schemas.microsoft.com/office/drawing/2014/main" id="{065B13A4-36D4-4268-A71B-84B14B8B0AD2}"/>
                </a:ext>
              </a:extLst>
            </p:cNvPr>
            <p:cNvGrpSpPr/>
            <p:nvPr/>
          </p:nvGrpSpPr>
          <p:grpSpPr>
            <a:xfrm>
              <a:off x="4764558" y="3267449"/>
              <a:ext cx="434945" cy="541356"/>
              <a:chOff x="511497" y="2530931"/>
              <a:chExt cx="457928" cy="541356"/>
            </a:xfrm>
          </p:grpSpPr>
          <p:grpSp>
            <p:nvGrpSpPr>
              <p:cNvPr id="340" name="Group 407">
                <a:extLst>
                  <a:ext uri="{FF2B5EF4-FFF2-40B4-BE49-F238E27FC236}">
                    <a16:creationId xmlns:a16="http://schemas.microsoft.com/office/drawing/2014/main" id="{542F6C69-09AD-4389-A021-37F09B1CBBD2}"/>
                  </a:ext>
                </a:extLst>
              </p:cNvPr>
              <p:cNvGrpSpPr>
                <a:grpSpLocks/>
              </p:cNvGrpSpPr>
              <p:nvPr/>
            </p:nvGrpSpPr>
            <p:grpSpPr bwMode="auto">
              <a:xfrm>
                <a:off x="672582" y="2682374"/>
                <a:ext cx="296843" cy="389913"/>
                <a:chOff x="1632" y="1374"/>
                <a:chExt cx="160" cy="569"/>
              </a:xfrm>
              <a:noFill/>
            </p:grpSpPr>
            <p:sp>
              <p:nvSpPr>
                <p:cNvPr id="373" name="Freeform 408">
                  <a:extLst>
                    <a:ext uri="{FF2B5EF4-FFF2-40B4-BE49-F238E27FC236}">
                      <a16:creationId xmlns:a16="http://schemas.microsoft.com/office/drawing/2014/main" id="{F4260349-89C6-4BE9-ABDC-6CE74F5EDEE2}"/>
                    </a:ext>
                  </a:extLst>
                </p:cNvPr>
                <p:cNvSpPr>
                  <a:spLocks/>
                </p:cNvSpPr>
                <p:nvPr/>
              </p:nvSpPr>
              <p:spPr bwMode="auto">
                <a:xfrm>
                  <a:off x="1697" y="1484"/>
                  <a:ext cx="30" cy="50"/>
                </a:xfrm>
                <a:custGeom>
                  <a:avLst/>
                  <a:gdLst>
                    <a:gd name="T0" fmla="*/ 0 w 75"/>
                    <a:gd name="T1" fmla="*/ 0 h 125"/>
                    <a:gd name="T2" fmla="*/ 0 w 75"/>
                    <a:gd name="T3" fmla="*/ 0 h 125"/>
                    <a:gd name="T4" fmla="*/ 0 w 75"/>
                    <a:gd name="T5" fmla="*/ 0 h 125"/>
                    <a:gd name="T6" fmla="*/ 0 w 75"/>
                    <a:gd name="T7" fmla="*/ 0 h 125"/>
                    <a:gd name="T8" fmla="*/ 0 w 75"/>
                    <a:gd name="T9" fmla="*/ 0 h 125"/>
                    <a:gd name="T10" fmla="*/ 0 w 75"/>
                    <a:gd name="T11" fmla="*/ 0 h 125"/>
                    <a:gd name="T12" fmla="*/ 0 w 75"/>
                    <a:gd name="T13" fmla="*/ 0 h 125"/>
                    <a:gd name="T14" fmla="*/ 0 60000 65536"/>
                    <a:gd name="T15" fmla="*/ 0 60000 65536"/>
                    <a:gd name="T16" fmla="*/ 0 60000 65536"/>
                    <a:gd name="T17" fmla="*/ 0 60000 65536"/>
                    <a:gd name="T18" fmla="*/ 0 60000 65536"/>
                    <a:gd name="T19" fmla="*/ 0 60000 65536"/>
                    <a:gd name="T20" fmla="*/ 0 60000 65536"/>
                    <a:gd name="T21" fmla="*/ 0 w 75"/>
                    <a:gd name="T22" fmla="*/ 0 h 125"/>
                    <a:gd name="T23" fmla="*/ 75 w 75"/>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125">
                      <a:moveTo>
                        <a:pt x="11" y="24"/>
                      </a:moveTo>
                      <a:lnTo>
                        <a:pt x="38" y="0"/>
                      </a:lnTo>
                      <a:lnTo>
                        <a:pt x="62" y="24"/>
                      </a:lnTo>
                      <a:lnTo>
                        <a:pt x="75" y="99"/>
                      </a:lnTo>
                      <a:lnTo>
                        <a:pt x="38" y="125"/>
                      </a:lnTo>
                      <a:lnTo>
                        <a:pt x="0" y="99"/>
                      </a:lnTo>
                      <a:lnTo>
                        <a:pt x="11" y="24"/>
                      </a:lnTo>
                      <a:close/>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74" name="Freeform 409">
                  <a:extLst>
                    <a:ext uri="{FF2B5EF4-FFF2-40B4-BE49-F238E27FC236}">
                      <a16:creationId xmlns:a16="http://schemas.microsoft.com/office/drawing/2014/main" id="{8D0633D1-F4A7-41BE-85EE-6BBF5913B69B}"/>
                    </a:ext>
                  </a:extLst>
                </p:cNvPr>
                <p:cNvSpPr>
                  <a:spLocks/>
                </p:cNvSpPr>
                <p:nvPr/>
              </p:nvSpPr>
              <p:spPr bwMode="auto">
                <a:xfrm>
                  <a:off x="1632" y="1863"/>
                  <a:ext cx="160" cy="40"/>
                </a:xfrm>
                <a:custGeom>
                  <a:avLst/>
                  <a:gdLst>
                    <a:gd name="T0" fmla="*/ 0 w 399"/>
                    <a:gd name="T1" fmla="*/ 0 h 101"/>
                    <a:gd name="T2" fmla="*/ 0 w 399"/>
                    <a:gd name="T3" fmla="*/ 0 h 101"/>
                    <a:gd name="T4" fmla="*/ 0 w 399"/>
                    <a:gd name="T5" fmla="*/ 0 h 101"/>
                    <a:gd name="T6" fmla="*/ 0 60000 65536"/>
                    <a:gd name="T7" fmla="*/ 0 60000 65536"/>
                    <a:gd name="T8" fmla="*/ 0 60000 65536"/>
                    <a:gd name="T9" fmla="*/ 0 w 399"/>
                    <a:gd name="T10" fmla="*/ 0 h 101"/>
                    <a:gd name="T11" fmla="*/ 399 w 399"/>
                    <a:gd name="T12" fmla="*/ 101 h 101"/>
                  </a:gdLst>
                  <a:ahLst/>
                  <a:cxnLst>
                    <a:cxn ang="T6">
                      <a:pos x="T0" y="T1"/>
                    </a:cxn>
                    <a:cxn ang="T7">
                      <a:pos x="T2" y="T3"/>
                    </a:cxn>
                    <a:cxn ang="T8">
                      <a:pos x="T4" y="T5"/>
                    </a:cxn>
                  </a:cxnLst>
                  <a:rect l="T9" t="T10" r="T11" b="T12"/>
                  <a:pathLst>
                    <a:path w="399" h="101">
                      <a:moveTo>
                        <a:pt x="0" y="101"/>
                      </a:moveTo>
                      <a:lnTo>
                        <a:pt x="200" y="0"/>
                      </a:lnTo>
                      <a:lnTo>
                        <a:pt x="399" y="101"/>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75" name="Freeform 410">
                  <a:extLst>
                    <a:ext uri="{FF2B5EF4-FFF2-40B4-BE49-F238E27FC236}">
                      <a16:creationId xmlns:a16="http://schemas.microsoft.com/office/drawing/2014/main" id="{EC6270E1-365B-433E-80BD-78CBB4352FD4}"/>
                    </a:ext>
                  </a:extLst>
                </p:cNvPr>
                <p:cNvSpPr>
                  <a:spLocks/>
                </p:cNvSpPr>
                <p:nvPr/>
              </p:nvSpPr>
              <p:spPr bwMode="auto">
                <a:xfrm>
                  <a:off x="1632" y="1463"/>
                  <a:ext cx="160" cy="480"/>
                </a:xfrm>
                <a:custGeom>
                  <a:avLst/>
                  <a:gdLst>
                    <a:gd name="T0" fmla="*/ 0 w 399"/>
                    <a:gd name="T1" fmla="*/ 0 h 1200"/>
                    <a:gd name="T2" fmla="*/ 0 w 399"/>
                    <a:gd name="T3" fmla="*/ 0 h 1200"/>
                    <a:gd name="T4" fmla="*/ 0 w 399"/>
                    <a:gd name="T5" fmla="*/ 0 h 1200"/>
                    <a:gd name="T6" fmla="*/ 0 w 399"/>
                    <a:gd name="T7" fmla="*/ 0 h 1200"/>
                    <a:gd name="T8" fmla="*/ 0 w 399"/>
                    <a:gd name="T9" fmla="*/ 0 h 1200"/>
                    <a:gd name="T10" fmla="*/ 0 w 399"/>
                    <a:gd name="T11" fmla="*/ 0 h 1200"/>
                    <a:gd name="T12" fmla="*/ 0 60000 65536"/>
                    <a:gd name="T13" fmla="*/ 0 60000 65536"/>
                    <a:gd name="T14" fmla="*/ 0 60000 65536"/>
                    <a:gd name="T15" fmla="*/ 0 60000 65536"/>
                    <a:gd name="T16" fmla="*/ 0 60000 65536"/>
                    <a:gd name="T17" fmla="*/ 0 60000 65536"/>
                    <a:gd name="T18" fmla="*/ 0 w 399"/>
                    <a:gd name="T19" fmla="*/ 0 h 1200"/>
                    <a:gd name="T20" fmla="*/ 399 w 399"/>
                    <a:gd name="T21" fmla="*/ 1200 h 1200"/>
                  </a:gdLst>
                  <a:ahLst/>
                  <a:cxnLst>
                    <a:cxn ang="T12">
                      <a:pos x="T0" y="T1"/>
                    </a:cxn>
                    <a:cxn ang="T13">
                      <a:pos x="T2" y="T3"/>
                    </a:cxn>
                    <a:cxn ang="T14">
                      <a:pos x="T4" y="T5"/>
                    </a:cxn>
                    <a:cxn ang="T15">
                      <a:pos x="T6" y="T7"/>
                    </a:cxn>
                    <a:cxn ang="T16">
                      <a:pos x="T8" y="T9"/>
                    </a:cxn>
                    <a:cxn ang="T17">
                      <a:pos x="T10" y="T11"/>
                    </a:cxn>
                  </a:cxnLst>
                  <a:rect l="T18" t="T19" r="T20" b="T21"/>
                  <a:pathLst>
                    <a:path w="399" h="1200">
                      <a:moveTo>
                        <a:pt x="200" y="0"/>
                      </a:moveTo>
                      <a:lnTo>
                        <a:pt x="200" y="1200"/>
                      </a:lnTo>
                      <a:lnTo>
                        <a:pt x="0" y="1101"/>
                      </a:lnTo>
                      <a:lnTo>
                        <a:pt x="200" y="0"/>
                      </a:lnTo>
                      <a:lnTo>
                        <a:pt x="399" y="1101"/>
                      </a:lnTo>
                      <a:lnTo>
                        <a:pt x="200" y="120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76" name="Freeform 411">
                  <a:extLst>
                    <a:ext uri="{FF2B5EF4-FFF2-40B4-BE49-F238E27FC236}">
                      <a16:creationId xmlns:a16="http://schemas.microsoft.com/office/drawing/2014/main" id="{06C2E08A-9EAE-44C3-AD78-4AABF80B0FBE}"/>
                    </a:ext>
                  </a:extLst>
                </p:cNvPr>
                <p:cNvSpPr>
                  <a:spLocks/>
                </p:cNvSpPr>
                <p:nvPr/>
              </p:nvSpPr>
              <p:spPr bwMode="auto">
                <a:xfrm>
                  <a:off x="1692" y="1573"/>
                  <a:ext cx="40" cy="11"/>
                </a:xfrm>
                <a:custGeom>
                  <a:avLst/>
                  <a:gdLst>
                    <a:gd name="T0" fmla="*/ 0 w 101"/>
                    <a:gd name="T1" fmla="*/ 0 h 27"/>
                    <a:gd name="T2" fmla="*/ 0 w 101"/>
                    <a:gd name="T3" fmla="*/ 0 h 27"/>
                    <a:gd name="T4" fmla="*/ 0 w 101"/>
                    <a:gd name="T5" fmla="*/ 0 h 27"/>
                    <a:gd name="T6" fmla="*/ 0 60000 65536"/>
                    <a:gd name="T7" fmla="*/ 0 60000 65536"/>
                    <a:gd name="T8" fmla="*/ 0 60000 65536"/>
                    <a:gd name="T9" fmla="*/ 0 w 101"/>
                    <a:gd name="T10" fmla="*/ 0 h 27"/>
                    <a:gd name="T11" fmla="*/ 101 w 101"/>
                    <a:gd name="T12" fmla="*/ 27 h 27"/>
                  </a:gdLst>
                  <a:ahLst/>
                  <a:cxnLst>
                    <a:cxn ang="T6">
                      <a:pos x="T0" y="T1"/>
                    </a:cxn>
                    <a:cxn ang="T7">
                      <a:pos x="T2" y="T3"/>
                    </a:cxn>
                    <a:cxn ang="T8">
                      <a:pos x="T4" y="T5"/>
                    </a:cxn>
                  </a:cxnLst>
                  <a:rect l="T9" t="T10" r="T11" b="T12"/>
                  <a:pathLst>
                    <a:path w="101" h="27">
                      <a:moveTo>
                        <a:pt x="0" y="0"/>
                      </a:moveTo>
                      <a:lnTo>
                        <a:pt x="51" y="27"/>
                      </a:lnTo>
                      <a:lnTo>
                        <a:pt x="101"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77" name="Freeform 412">
                  <a:extLst>
                    <a:ext uri="{FF2B5EF4-FFF2-40B4-BE49-F238E27FC236}">
                      <a16:creationId xmlns:a16="http://schemas.microsoft.com/office/drawing/2014/main" id="{9CCF8596-79B6-4C30-9D56-AC2036B7A071}"/>
                    </a:ext>
                  </a:extLst>
                </p:cNvPr>
                <p:cNvSpPr>
                  <a:spLocks/>
                </p:cNvSpPr>
                <p:nvPr/>
              </p:nvSpPr>
              <p:spPr bwMode="auto">
                <a:xfrm>
                  <a:off x="1685" y="1610"/>
                  <a:ext cx="53" cy="13"/>
                </a:xfrm>
                <a:custGeom>
                  <a:avLst/>
                  <a:gdLst>
                    <a:gd name="T0" fmla="*/ 0 w 133"/>
                    <a:gd name="T1" fmla="*/ 0 h 32"/>
                    <a:gd name="T2" fmla="*/ 0 w 133"/>
                    <a:gd name="T3" fmla="*/ 0 h 32"/>
                    <a:gd name="T4" fmla="*/ 0 w 133"/>
                    <a:gd name="T5" fmla="*/ 0 h 32"/>
                    <a:gd name="T6" fmla="*/ 0 60000 65536"/>
                    <a:gd name="T7" fmla="*/ 0 60000 65536"/>
                    <a:gd name="T8" fmla="*/ 0 60000 65536"/>
                    <a:gd name="T9" fmla="*/ 0 w 133"/>
                    <a:gd name="T10" fmla="*/ 0 h 32"/>
                    <a:gd name="T11" fmla="*/ 133 w 133"/>
                    <a:gd name="T12" fmla="*/ 32 h 32"/>
                  </a:gdLst>
                  <a:ahLst/>
                  <a:cxnLst>
                    <a:cxn ang="T6">
                      <a:pos x="T0" y="T1"/>
                    </a:cxn>
                    <a:cxn ang="T7">
                      <a:pos x="T2" y="T3"/>
                    </a:cxn>
                    <a:cxn ang="T8">
                      <a:pos x="T4" y="T5"/>
                    </a:cxn>
                  </a:cxnLst>
                  <a:rect l="T9" t="T10" r="T11" b="T12"/>
                  <a:pathLst>
                    <a:path w="133" h="32">
                      <a:moveTo>
                        <a:pt x="0" y="0"/>
                      </a:moveTo>
                      <a:lnTo>
                        <a:pt x="67" y="32"/>
                      </a:lnTo>
                      <a:lnTo>
                        <a:pt x="133"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78" name="Freeform 413">
                  <a:extLst>
                    <a:ext uri="{FF2B5EF4-FFF2-40B4-BE49-F238E27FC236}">
                      <a16:creationId xmlns:a16="http://schemas.microsoft.com/office/drawing/2014/main" id="{AE72F22A-D11A-499A-8990-5E04F9CAE4D8}"/>
                    </a:ext>
                  </a:extLst>
                </p:cNvPr>
                <p:cNvSpPr>
                  <a:spLocks/>
                </p:cNvSpPr>
                <p:nvPr/>
              </p:nvSpPr>
              <p:spPr bwMode="auto">
                <a:xfrm>
                  <a:off x="1679" y="1646"/>
                  <a:ext cx="65" cy="18"/>
                </a:xfrm>
                <a:custGeom>
                  <a:avLst/>
                  <a:gdLst>
                    <a:gd name="T0" fmla="*/ 0 w 163"/>
                    <a:gd name="T1" fmla="*/ 0 h 46"/>
                    <a:gd name="T2" fmla="*/ 0 w 163"/>
                    <a:gd name="T3" fmla="*/ 0 h 46"/>
                    <a:gd name="T4" fmla="*/ 0 w 163"/>
                    <a:gd name="T5" fmla="*/ 0 h 46"/>
                    <a:gd name="T6" fmla="*/ 0 60000 65536"/>
                    <a:gd name="T7" fmla="*/ 0 60000 65536"/>
                    <a:gd name="T8" fmla="*/ 0 60000 65536"/>
                    <a:gd name="T9" fmla="*/ 0 w 163"/>
                    <a:gd name="T10" fmla="*/ 0 h 46"/>
                    <a:gd name="T11" fmla="*/ 163 w 163"/>
                    <a:gd name="T12" fmla="*/ 46 h 46"/>
                  </a:gdLst>
                  <a:ahLst/>
                  <a:cxnLst>
                    <a:cxn ang="T6">
                      <a:pos x="T0" y="T1"/>
                    </a:cxn>
                    <a:cxn ang="T7">
                      <a:pos x="T2" y="T3"/>
                    </a:cxn>
                    <a:cxn ang="T8">
                      <a:pos x="T4" y="T5"/>
                    </a:cxn>
                  </a:cxnLst>
                  <a:rect l="T9" t="T10" r="T11" b="T12"/>
                  <a:pathLst>
                    <a:path w="163" h="46">
                      <a:moveTo>
                        <a:pt x="0" y="3"/>
                      </a:moveTo>
                      <a:lnTo>
                        <a:pt x="83" y="46"/>
                      </a:lnTo>
                      <a:lnTo>
                        <a:pt x="163"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79" name="Freeform 414">
                  <a:extLst>
                    <a:ext uri="{FF2B5EF4-FFF2-40B4-BE49-F238E27FC236}">
                      <a16:creationId xmlns:a16="http://schemas.microsoft.com/office/drawing/2014/main" id="{96C9CF09-929B-4425-A206-071855BD9E54}"/>
                    </a:ext>
                  </a:extLst>
                </p:cNvPr>
                <p:cNvSpPr>
                  <a:spLocks/>
                </p:cNvSpPr>
                <p:nvPr/>
              </p:nvSpPr>
              <p:spPr bwMode="auto">
                <a:xfrm>
                  <a:off x="1671" y="1683"/>
                  <a:ext cx="80" cy="20"/>
                </a:xfrm>
                <a:custGeom>
                  <a:avLst/>
                  <a:gdLst>
                    <a:gd name="T0" fmla="*/ 0 w 200"/>
                    <a:gd name="T1" fmla="*/ 0 h 50"/>
                    <a:gd name="T2" fmla="*/ 0 w 200"/>
                    <a:gd name="T3" fmla="*/ 0 h 50"/>
                    <a:gd name="T4" fmla="*/ 0 w 200"/>
                    <a:gd name="T5" fmla="*/ 0 h 50"/>
                    <a:gd name="T6" fmla="*/ 0 60000 65536"/>
                    <a:gd name="T7" fmla="*/ 0 60000 65536"/>
                    <a:gd name="T8" fmla="*/ 0 60000 65536"/>
                    <a:gd name="T9" fmla="*/ 0 w 200"/>
                    <a:gd name="T10" fmla="*/ 0 h 50"/>
                    <a:gd name="T11" fmla="*/ 200 w 200"/>
                    <a:gd name="T12" fmla="*/ 50 h 50"/>
                  </a:gdLst>
                  <a:ahLst/>
                  <a:cxnLst>
                    <a:cxn ang="T6">
                      <a:pos x="T0" y="T1"/>
                    </a:cxn>
                    <a:cxn ang="T7">
                      <a:pos x="T2" y="T3"/>
                    </a:cxn>
                    <a:cxn ang="T8">
                      <a:pos x="T4" y="T5"/>
                    </a:cxn>
                  </a:cxnLst>
                  <a:rect l="T9" t="T10" r="T11" b="T12"/>
                  <a:pathLst>
                    <a:path w="200" h="50">
                      <a:moveTo>
                        <a:pt x="0" y="0"/>
                      </a:moveTo>
                      <a:lnTo>
                        <a:pt x="102" y="50"/>
                      </a:lnTo>
                      <a:lnTo>
                        <a:pt x="200"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80" name="Freeform 415">
                  <a:extLst>
                    <a:ext uri="{FF2B5EF4-FFF2-40B4-BE49-F238E27FC236}">
                      <a16:creationId xmlns:a16="http://schemas.microsoft.com/office/drawing/2014/main" id="{4A307739-CFB8-4030-A6F2-8C4A4B2EAE98}"/>
                    </a:ext>
                  </a:extLst>
                </p:cNvPr>
                <p:cNvSpPr>
                  <a:spLocks/>
                </p:cNvSpPr>
                <p:nvPr/>
              </p:nvSpPr>
              <p:spPr bwMode="auto">
                <a:xfrm>
                  <a:off x="1665" y="1720"/>
                  <a:ext cx="94" cy="24"/>
                </a:xfrm>
                <a:custGeom>
                  <a:avLst/>
                  <a:gdLst>
                    <a:gd name="T0" fmla="*/ 0 w 235"/>
                    <a:gd name="T1" fmla="*/ 0 h 58"/>
                    <a:gd name="T2" fmla="*/ 0 w 235"/>
                    <a:gd name="T3" fmla="*/ 0 h 58"/>
                    <a:gd name="T4" fmla="*/ 0 w 235"/>
                    <a:gd name="T5" fmla="*/ 0 h 58"/>
                    <a:gd name="T6" fmla="*/ 0 60000 65536"/>
                    <a:gd name="T7" fmla="*/ 0 60000 65536"/>
                    <a:gd name="T8" fmla="*/ 0 60000 65536"/>
                    <a:gd name="T9" fmla="*/ 0 w 235"/>
                    <a:gd name="T10" fmla="*/ 0 h 58"/>
                    <a:gd name="T11" fmla="*/ 235 w 235"/>
                    <a:gd name="T12" fmla="*/ 58 h 58"/>
                  </a:gdLst>
                  <a:ahLst/>
                  <a:cxnLst>
                    <a:cxn ang="T6">
                      <a:pos x="T0" y="T1"/>
                    </a:cxn>
                    <a:cxn ang="T7">
                      <a:pos x="T2" y="T3"/>
                    </a:cxn>
                    <a:cxn ang="T8">
                      <a:pos x="T4" y="T5"/>
                    </a:cxn>
                  </a:cxnLst>
                  <a:rect l="T9" t="T10" r="T11" b="T12"/>
                  <a:pathLst>
                    <a:path w="235" h="58">
                      <a:moveTo>
                        <a:pt x="0" y="0"/>
                      </a:moveTo>
                      <a:lnTo>
                        <a:pt x="118" y="58"/>
                      </a:lnTo>
                      <a:lnTo>
                        <a:pt x="235"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81" name="Freeform 416">
                  <a:extLst>
                    <a:ext uri="{FF2B5EF4-FFF2-40B4-BE49-F238E27FC236}">
                      <a16:creationId xmlns:a16="http://schemas.microsoft.com/office/drawing/2014/main" id="{991F2604-673C-4115-8E96-F8490CA9B634}"/>
                    </a:ext>
                  </a:extLst>
                </p:cNvPr>
                <p:cNvSpPr>
                  <a:spLocks/>
                </p:cNvSpPr>
                <p:nvPr/>
              </p:nvSpPr>
              <p:spPr bwMode="auto">
                <a:xfrm>
                  <a:off x="1658" y="1756"/>
                  <a:ext cx="106" cy="27"/>
                </a:xfrm>
                <a:custGeom>
                  <a:avLst/>
                  <a:gdLst>
                    <a:gd name="T0" fmla="*/ 0 w 264"/>
                    <a:gd name="T1" fmla="*/ 0 h 69"/>
                    <a:gd name="T2" fmla="*/ 0 w 264"/>
                    <a:gd name="T3" fmla="*/ 0 h 69"/>
                    <a:gd name="T4" fmla="*/ 0 w 264"/>
                    <a:gd name="T5" fmla="*/ 0 h 69"/>
                    <a:gd name="T6" fmla="*/ 0 60000 65536"/>
                    <a:gd name="T7" fmla="*/ 0 60000 65536"/>
                    <a:gd name="T8" fmla="*/ 0 60000 65536"/>
                    <a:gd name="T9" fmla="*/ 0 w 264"/>
                    <a:gd name="T10" fmla="*/ 0 h 69"/>
                    <a:gd name="T11" fmla="*/ 264 w 264"/>
                    <a:gd name="T12" fmla="*/ 69 h 69"/>
                  </a:gdLst>
                  <a:ahLst/>
                  <a:cxnLst>
                    <a:cxn ang="T6">
                      <a:pos x="T0" y="T1"/>
                    </a:cxn>
                    <a:cxn ang="T7">
                      <a:pos x="T2" y="T3"/>
                    </a:cxn>
                    <a:cxn ang="T8">
                      <a:pos x="T4" y="T5"/>
                    </a:cxn>
                  </a:cxnLst>
                  <a:rect l="T9" t="T10" r="T11" b="T12"/>
                  <a:pathLst>
                    <a:path w="264" h="69">
                      <a:moveTo>
                        <a:pt x="0" y="2"/>
                      </a:moveTo>
                      <a:lnTo>
                        <a:pt x="134" y="69"/>
                      </a:lnTo>
                      <a:lnTo>
                        <a:pt x="264"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82" name="Freeform 417">
                  <a:extLst>
                    <a:ext uri="{FF2B5EF4-FFF2-40B4-BE49-F238E27FC236}">
                      <a16:creationId xmlns:a16="http://schemas.microsoft.com/office/drawing/2014/main" id="{5A394AEE-1F03-4B7B-8F80-289535E40924}"/>
                    </a:ext>
                  </a:extLst>
                </p:cNvPr>
                <p:cNvSpPr>
                  <a:spLocks/>
                </p:cNvSpPr>
                <p:nvPr/>
              </p:nvSpPr>
              <p:spPr bwMode="auto">
                <a:xfrm>
                  <a:off x="1652" y="1794"/>
                  <a:ext cx="120" cy="30"/>
                </a:xfrm>
                <a:custGeom>
                  <a:avLst/>
                  <a:gdLst>
                    <a:gd name="T0" fmla="*/ 0 w 299"/>
                    <a:gd name="T1" fmla="*/ 0 h 74"/>
                    <a:gd name="T2" fmla="*/ 0 w 299"/>
                    <a:gd name="T3" fmla="*/ 0 h 74"/>
                    <a:gd name="T4" fmla="*/ 0 w 299"/>
                    <a:gd name="T5" fmla="*/ 0 h 74"/>
                    <a:gd name="T6" fmla="*/ 0 60000 65536"/>
                    <a:gd name="T7" fmla="*/ 0 60000 65536"/>
                    <a:gd name="T8" fmla="*/ 0 60000 65536"/>
                    <a:gd name="T9" fmla="*/ 0 w 299"/>
                    <a:gd name="T10" fmla="*/ 0 h 74"/>
                    <a:gd name="T11" fmla="*/ 299 w 299"/>
                    <a:gd name="T12" fmla="*/ 74 h 74"/>
                  </a:gdLst>
                  <a:ahLst/>
                  <a:cxnLst>
                    <a:cxn ang="T6">
                      <a:pos x="T0" y="T1"/>
                    </a:cxn>
                    <a:cxn ang="T7">
                      <a:pos x="T2" y="T3"/>
                    </a:cxn>
                    <a:cxn ang="T8">
                      <a:pos x="T4" y="T5"/>
                    </a:cxn>
                  </a:cxnLst>
                  <a:rect l="T9" t="T10" r="T11" b="T12"/>
                  <a:pathLst>
                    <a:path w="299" h="74">
                      <a:moveTo>
                        <a:pt x="0" y="0"/>
                      </a:moveTo>
                      <a:lnTo>
                        <a:pt x="150" y="74"/>
                      </a:lnTo>
                      <a:lnTo>
                        <a:pt x="299"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83" name="Freeform 418">
                  <a:extLst>
                    <a:ext uri="{FF2B5EF4-FFF2-40B4-BE49-F238E27FC236}">
                      <a16:creationId xmlns:a16="http://schemas.microsoft.com/office/drawing/2014/main" id="{716AA7F0-AEC3-4C26-BA0C-B9E5EB7FF95C}"/>
                    </a:ext>
                  </a:extLst>
                </p:cNvPr>
                <p:cNvSpPr>
                  <a:spLocks/>
                </p:cNvSpPr>
                <p:nvPr/>
              </p:nvSpPr>
              <p:spPr bwMode="auto">
                <a:xfrm>
                  <a:off x="1645" y="1830"/>
                  <a:ext cx="134" cy="33"/>
                </a:xfrm>
                <a:custGeom>
                  <a:avLst/>
                  <a:gdLst>
                    <a:gd name="T0" fmla="*/ 0 w 335"/>
                    <a:gd name="T1" fmla="*/ 0 h 83"/>
                    <a:gd name="T2" fmla="*/ 0 w 335"/>
                    <a:gd name="T3" fmla="*/ 0 h 83"/>
                    <a:gd name="T4" fmla="*/ 0 w 335"/>
                    <a:gd name="T5" fmla="*/ 0 h 83"/>
                    <a:gd name="T6" fmla="*/ 0 60000 65536"/>
                    <a:gd name="T7" fmla="*/ 0 60000 65536"/>
                    <a:gd name="T8" fmla="*/ 0 60000 65536"/>
                    <a:gd name="T9" fmla="*/ 0 w 335"/>
                    <a:gd name="T10" fmla="*/ 0 h 83"/>
                    <a:gd name="T11" fmla="*/ 335 w 335"/>
                    <a:gd name="T12" fmla="*/ 83 h 83"/>
                  </a:gdLst>
                  <a:ahLst/>
                  <a:cxnLst>
                    <a:cxn ang="T6">
                      <a:pos x="T0" y="T1"/>
                    </a:cxn>
                    <a:cxn ang="T7">
                      <a:pos x="T2" y="T3"/>
                    </a:cxn>
                    <a:cxn ang="T8">
                      <a:pos x="T4" y="T5"/>
                    </a:cxn>
                  </a:cxnLst>
                  <a:rect l="T9" t="T10" r="T11" b="T12"/>
                  <a:pathLst>
                    <a:path w="335" h="83">
                      <a:moveTo>
                        <a:pt x="0" y="0"/>
                      </a:moveTo>
                      <a:lnTo>
                        <a:pt x="168" y="83"/>
                      </a:lnTo>
                      <a:lnTo>
                        <a:pt x="335"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84" name="Freeform 419">
                  <a:extLst>
                    <a:ext uri="{FF2B5EF4-FFF2-40B4-BE49-F238E27FC236}">
                      <a16:creationId xmlns:a16="http://schemas.microsoft.com/office/drawing/2014/main" id="{8F1A8D76-5ED1-4614-8799-04FA85837C96}"/>
                    </a:ext>
                  </a:extLst>
                </p:cNvPr>
                <p:cNvSpPr>
                  <a:spLocks/>
                </p:cNvSpPr>
                <p:nvPr/>
              </p:nvSpPr>
              <p:spPr bwMode="auto">
                <a:xfrm>
                  <a:off x="1638" y="1866"/>
                  <a:ext cx="146" cy="37"/>
                </a:xfrm>
                <a:custGeom>
                  <a:avLst/>
                  <a:gdLst>
                    <a:gd name="T0" fmla="*/ 0 w 365"/>
                    <a:gd name="T1" fmla="*/ 0 h 93"/>
                    <a:gd name="T2" fmla="*/ 0 w 365"/>
                    <a:gd name="T3" fmla="*/ 0 h 93"/>
                    <a:gd name="T4" fmla="*/ 0 w 365"/>
                    <a:gd name="T5" fmla="*/ 0 h 93"/>
                    <a:gd name="T6" fmla="*/ 0 60000 65536"/>
                    <a:gd name="T7" fmla="*/ 0 60000 65536"/>
                    <a:gd name="T8" fmla="*/ 0 60000 65536"/>
                    <a:gd name="T9" fmla="*/ 0 w 365"/>
                    <a:gd name="T10" fmla="*/ 0 h 93"/>
                    <a:gd name="T11" fmla="*/ 365 w 365"/>
                    <a:gd name="T12" fmla="*/ 93 h 93"/>
                  </a:gdLst>
                  <a:ahLst/>
                  <a:cxnLst>
                    <a:cxn ang="T6">
                      <a:pos x="T0" y="T1"/>
                    </a:cxn>
                    <a:cxn ang="T7">
                      <a:pos x="T2" y="T3"/>
                    </a:cxn>
                    <a:cxn ang="T8">
                      <a:pos x="T4" y="T5"/>
                    </a:cxn>
                  </a:cxnLst>
                  <a:rect l="T9" t="T10" r="T11" b="T12"/>
                  <a:pathLst>
                    <a:path w="365" h="93">
                      <a:moveTo>
                        <a:pt x="0" y="0"/>
                      </a:moveTo>
                      <a:lnTo>
                        <a:pt x="184" y="93"/>
                      </a:lnTo>
                      <a:lnTo>
                        <a:pt x="365"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85" name="Freeform 420">
                  <a:extLst>
                    <a:ext uri="{FF2B5EF4-FFF2-40B4-BE49-F238E27FC236}">
                      <a16:creationId xmlns:a16="http://schemas.microsoft.com/office/drawing/2014/main" id="{A567CA56-F640-4E1C-B329-DF9B3822F6E4}"/>
                    </a:ext>
                  </a:extLst>
                </p:cNvPr>
                <p:cNvSpPr>
                  <a:spLocks/>
                </p:cNvSpPr>
                <p:nvPr/>
              </p:nvSpPr>
              <p:spPr bwMode="auto">
                <a:xfrm>
                  <a:off x="1632" y="1443"/>
                  <a:ext cx="60" cy="20"/>
                </a:xfrm>
                <a:custGeom>
                  <a:avLst/>
                  <a:gdLst>
                    <a:gd name="T0" fmla="*/ 0 w 149"/>
                    <a:gd name="T1" fmla="*/ 0 h 50"/>
                    <a:gd name="T2" fmla="*/ 0 w 149"/>
                    <a:gd name="T3" fmla="*/ 0 h 50"/>
                    <a:gd name="T4" fmla="*/ 0 w 149"/>
                    <a:gd name="T5" fmla="*/ 0 h 50"/>
                    <a:gd name="T6" fmla="*/ 0 w 149"/>
                    <a:gd name="T7" fmla="*/ 0 h 50"/>
                    <a:gd name="T8" fmla="*/ 0 60000 65536"/>
                    <a:gd name="T9" fmla="*/ 0 60000 65536"/>
                    <a:gd name="T10" fmla="*/ 0 60000 65536"/>
                    <a:gd name="T11" fmla="*/ 0 60000 65536"/>
                    <a:gd name="T12" fmla="*/ 0 w 149"/>
                    <a:gd name="T13" fmla="*/ 0 h 50"/>
                    <a:gd name="T14" fmla="*/ 149 w 149"/>
                    <a:gd name="T15" fmla="*/ 50 h 50"/>
                  </a:gdLst>
                  <a:ahLst/>
                  <a:cxnLst>
                    <a:cxn ang="T8">
                      <a:pos x="T0" y="T1"/>
                    </a:cxn>
                    <a:cxn ang="T9">
                      <a:pos x="T2" y="T3"/>
                    </a:cxn>
                    <a:cxn ang="T10">
                      <a:pos x="T4" y="T5"/>
                    </a:cxn>
                    <a:cxn ang="T11">
                      <a:pos x="T6" y="T7"/>
                    </a:cxn>
                  </a:cxnLst>
                  <a:rect l="T12" t="T13" r="T14" b="T15"/>
                  <a:pathLst>
                    <a:path w="149" h="50">
                      <a:moveTo>
                        <a:pt x="149" y="50"/>
                      </a:moveTo>
                      <a:lnTo>
                        <a:pt x="48" y="42"/>
                      </a:lnTo>
                      <a:lnTo>
                        <a:pt x="101" y="8"/>
                      </a:lnTo>
                      <a:lnTo>
                        <a:pt x="0"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86" name="Freeform 421">
                  <a:extLst>
                    <a:ext uri="{FF2B5EF4-FFF2-40B4-BE49-F238E27FC236}">
                      <a16:creationId xmlns:a16="http://schemas.microsoft.com/office/drawing/2014/main" id="{D516396C-4BF1-4361-A94C-C45766B50A1F}"/>
                    </a:ext>
                  </a:extLst>
                </p:cNvPr>
                <p:cNvSpPr>
                  <a:spLocks/>
                </p:cNvSpPr>
                <p:nvPr/>
              </p:nvSpPr>
              <p:spPr bwMode="auto">
                <a:xfrm>
                  <a:off x="1722" y="1441"/>
                  <a:ext cx="70" cy="25"/>
                </a:xfrm>
                <a:custGeom>
                  <a:avLst/>
                  <a:gdLst>
                    <a:gd name="T0" fmla="*/ 0 w 175"/>
                    <a:gd name="T1" fmla="*/ 0 h 61"/>
                    <a:gd name="T2" fmla="*/ 0 w 175"/>
                    <a:gd name="T3" fmla="*/ 0 h 61"/>
                    <a:gd name="T4" fmla="*/ 0 w 175"/>
                    <a:gd name="T5" fmla="*/ 0 h 61"/>
                    <a:gd name="T6" fmla="*/ 0 w 175"/>
                    <a:gd name="T7" fmla="*/ 0 h 61"/>
                    <a:gd name="T8" fmla="*/ 0 60000 65536"/>
                    <a:gd name="T9" fmla="*/ 0 60000 65536"/>
                    <a:gd name="T10" fmla="*/ 0 60000 65536"/>
                    <a:gd name="T11" fmla="*/ 0 60000 65536"/>
                    <a:gd name="T12" fmla="*/ 0 w 175"/>
                    <a:gd name="T13" fmla="*/ 0 h 61"/>
                    <a:gd name="T14" fmla="*/ 175 w 175"/>
                    <a:gd name="T15" fmla="*/ 61 h 61"/>
                  </a:gdLst>
                  <a:ahLst/>
                  <a:cxnLst>
                    <a:cxn ang="T8">
                      <a:pos x="T0" y="T1"/>
                    </a:cxn>
                    <a:cxn ang="T9">
                      <a:pos x="T2" y="T3"/>
                    </a:cxn>
                    <a:cxn ang="T10">
                      <a:pos x="T4" y="T5"/>
                    </a:cxn>
                    <a:cxn ang="T11">
                      <a:pos x="T6" y="T7"/>
                    </a:cxn>
                  </a:cxnLst>
                  <a:rect l="T12" t="T13" r="T14" b="T15"/>
                  <a:pathLst>
                    <a:path w="175" h="61">
                      <a:moveTo>
                        <a:pt x="175" y="5"/>
                      </a:moveTo>
                      <a:lnTo>
                        <a:pt x="72" y="61"/>
                      </a:lnTo>
                      <a:lnTo>
                        <a:pt x="104" y="0"/>
                      </a:lnTo>
                      <a:lnTo>
                        <a:pt x="0" y="55"/>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87" name="Freeform 422">
                  <a:extLst>
                    <a:ext uri="{FF2B5EF4-FFF2-40B4-BE49-F238E27FC236}">
                      <a16:creationId xmlns:a16="http://schemas.microsoft.com/office/drawing/2014/main" id="{1D645759-37E5-4C25-A829-67588377C290}"/>
                    </a:ext>
                  </a:extLst>
                </p:cNvPr>
                <p:cNvSpPr>
                  <a:spLocks/>
                </p:cNvSpPr>
                <p:nvPr/>
              </p:nvSpPr>
              <p:spPr bwMode="auto">
                <a:xfrm>
                  <a:off x="1701" y="1374"/>
                  <a:ext cx="21" cy="80"/>
                </a:xfrm>
                <a:custGeom>
                  <a:avLst/>
                  <a:gdLst>
                    <a:gd name="T0" fmla="*/ 0 w 51"/>
                    <a:gd name="T1" fmla="*/ 0 h 200"/>
                    <a:gd name="T2" fmla="*/ 0 w 51"/>
                    <a:gd name="T3" fmla="*/ 0 h 200"/>
                    <a:gd name="T4" fmla="*/ 0 w 51"/>
                    <a:gd name="T5" fmla="*/ 0 h 200"/>
                    <a:gd name="T6" fmla="*/ 0 w 51"/>
                    <a:gd name="T7" fmla="*/ 0 h 200"/>
                    <a:gd name="T8" fmla="*/ 0 60000 65536"/>
                    <a:gd name="T9" fmla="*/ 0 60000 65536"/>
                    <a:gd name="T10" fmla="*/ 0 60000 65536"/>
                    <a:gd name="T11" fmla="*/ 0 60000 65536"/>
                    <a:gd name="T12" fmla="*/ 0 w 51"/>
                    <a:gd name="T13" fmla="*/ 0 h 200"/>
                    <a:gd name="T14" fmla="*/ 51 w 51"/>
                    <a:gd name="T15" fmla="*/ 200 h 200"/>
                  </a:gdLst>
                  <a:ahLst/>
                  <a:cxnLst>
                    <a:cxn ang="T8">
                      <a:pos x="T0" y="T1"/>
                    </a:cxn>
                    <a:cxn ang="T9">
                      <a:pos x="T2" y="T3"/>
                    </a:cxn>
                    <a:cxn ang="T10">
                      <a:pos x="T4" y="T5"/>
                    </a:cxn>
                    <a:cxn ang="T11">
                      <a:pos x="T6" y="T7"/>
                    </a:cxn>
                  </a:cxnLst>
                  <a:rect l="T12" t="T13" r="T14" b="T15"/>
                  <a:pathLst>
                    <a:path w="51" h="200">
                      <a:moveTo>
                        <a:pt x="27" y="200"/>
                      </a:moveTo>
                      <a:lnTo>
                        <a:pt x="0" y="74"/>
                      </a:lnTo>
                      <a:lnTo>
                        <a:pt x="51" y="125"/>
                      </a:lnTo>
                      <a:lnTo>
                        <a:pt x="27"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grpSp>
          <p:grpSp>
            <p:nvGrpSpPr>
              <p:cNvPr id="341" name="Group 407">
                <a:extLst>
                  <a:ext uri="{FF2B5EF4-FFF2-40B4-BE49-F238E27FC236}">
                    <a16:creationId xmlns:a16="http://schemas.microsoft.com/office/drawing/2014/main" id="{C4D92DF5-3815-443B-BE89-5A1DAF8B08B8}"/>
                  </a:ext>
                </a:extLst>
              </p:cNvPr>
              <p:cNvGrpSpPr>
                <a:grpSpLocks/>
              </p:cNvGrpSpPr>
              <p:nvPr/>
            </p:nvGrpSpPr>
            <p:grpSpPr bwMode="auto">
              <a:xfrm>
                <a:off x="511497" y="2649630"/>
                <a:ext cx="171003" cy="226212"/>
                <a:chOff x="1632" y="1374"/>
                <a:chExt cx="160" cy="569"/>
              </a:xfrm>
              <a:noFill/>
            </p:grpSpPr>
            <p:sp>
              <p:nvSpPr>
                <p:cNvPr id="358" name="Freeform 408">
                  <a:extLst>
                    <a:ext uri="{FF2B5EF4-FFF2-40B4-BE49-F238E27FC236}">
                      <a16:creationId xmlns:a16="http://schemas.microsoft.com/office/drawing/2014/main" id="{18EB59DB-50CE-4DE5-952D-CA075B894097}"/>
                    </a:ext>
                  </a:extLst>
                </p:cNvPr>
                <p:cNvSpPr>
                  <a:spLocks/>
                </p:cNvSpPr>
                <p:nvPr/>
              </p:nvSpPr>
              <p:spPr bwMode="auto">
                <a:xfrm>
                  <a:off x="1697" y="1484"/>
                  <a:ext cx="30" cy="50"/>
                </a:xfrm>
                <a:custGeom>
                  <a:avLst/>
                  <a:gdLst>
                    <a:gd name="T0" fmla="*/ 0 w 75"/>
                    <a:gd name="T1" fmla="*/ 0 h 125"/>
                    <a:gd name="T2" fmla="*/ 0 w 75"/>
                    <a:gd name="T3" fmla="*/ 0 h 125"/>
                    <a:gd name="T4" fmla="*/ 0 w 75"/>
                    <a:gd name="T5" fmla="*/ 0 h 125"/>
                    <a:gd name="T6" fmla="*/ 0 w 75"/>
                    <a:gd name="T7" fmla="*/ 0 h 125"/>
                    <a:gd name="T8" fmla="*/ 0 w 75"/>
                    <a:gd name="T9" fmla="*/ 0 h 125"/>
                    <a:gd name="T10" fmla="*/ 0 w 75"/>
                    <a:gd name="T11" fmla="*/ 0 h 125"/>
                    <a:gd name="T12" fmla="*/ 0 w 75"/>
                    <a:gd name="T13" fmla="*/ 0 h 125"/>
                    <a:gd name="T14" fmla="*/ 0 60000 65536"/>
                    <a:gd name="T15" fmla="*/ 0 60000 65536"/>
                    <a:gd name="T16" fmla="*/ 0 60000 65536"/>
                    <a:gd name="T17" fmla="*/ 0 60000 65536"/>
                    <a:gd name="T18" fmla="*/ 0 60000 65536"/>
                    <a:gd name="T19" fmla="*/ 0 60000 65536"/>
                    <a:gd name="T20" fmla="*/ 0 60000 65536"/>
                    <a:gd name="T21" fmla="*/ 0 w 75"/>
                    <a:gd name="T22" fmla="*/ 0 h 125"/>
                    <a:gd name="T23" fmla="*/ 75 w 75"/>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125">
                      <a:moveTo>
                        <a:pt x="11" y="24"/>
                      </a:moveTo>
                      <a:lnTo>
                        <a:pt x="38" y="0"/>
                      </a:lnTo>
                      <a:lnTo>
                        <a:pt x="62" y="24"/>
                      </a:lnTo>
                      <a:lnTo>
                        <a:pt x="75" y="99"/>
                      </a:lnTo>
                      <a:lnTo>
                        <a:pt x="38" y="125"/>
                      </a:lnTo>
                      <a:lnTo>
                        <a:pt x="0" y="99"/>
                      </a:lnTo>
                      <a:lnTo>
                        <a:pt x="11" y="24"/>
                      </a:lnTo>
                      <a:close/>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59" name="Freeform 409">
                  <a:extLst>
                    <a:ext uri="{FF2B5EF4-FFF2-40B4-BE49-F238E27FC236}">
                      <a16:creationId xmlns:a16="http://schemas.microsoft.com/office/drawing/2014/main" id="{C537AE3F-50B3-4C59-923C-26CB0908B747}"/>
                    </a:ext>
                  </a:extLst>
                </p:cNvPr>
                <p:cNvSpPr>
                  <a:spLocks/>
                </p:cNvSpPr>
                <p:nvPr/>
              </p:nvSpPr>
              <p:spPr bwMode="auto">
                <a:xfrm>
                  <a:off x="1632" y="1863"/>
                  <a:ext cx="160" cy="40"/>
                </a:xfrm>
                <a:custGeom>
                  <a:avLst/>
                  <a:gdLst>
                    <a:gd name="T0" fmla="*/ 0 w 399"/>
                    <a:gd name="T1" fmla="*/ 0 h 101"/>
                    <a:gd name="T2" fmla="*/ 0 w 399"/>
                    <a:gd name="T3" fmla="*/ 0 h 101"/>
                    <a:gd name="T4" fmla="*/ 0 w 399"/>
                    <a:gd name="T5" fmla="*/ 0 h 101"/>
                    <a:gd name="T6" fmla="*/ 0 60000 65536"/>
                    <a:gd name="T7" fmla="*/ 0 60000 65536"/>
                    <a:gd name="T8" fmla="*/ 0 60000 65536"/>
                    <a:gd name="T9" fmla="*/ 0 w 399"/>
                    <a:gd name="T10" fmla="*/ 0 h 101"/>
                    <a:gd name="T11" fmla="*/ 399 w 399"/>
                    <a:gd name="T12" fmla="*/ 101 h 101"/>
                  </a:gdLst>
                  <a:ahLst/>
                  <a:cxnLst>
                    <a:cxn ang="T6">
                      <a:pos x="T0" y="T1"/>
                    </a:cxn>
                    <a:cxn ang="T7">
                      <a:pos x="T2" y="T3"/>
                    </a:cxn>
                    <a:cxn ang="T8">
                      <a:pos x="T4" y="T5"/>
                    </a:cxn>
                  </a:cxnLst>
                  <a:rect l="T9" t="T10" r="T11" b="T12"/>
                  <a:pathLst>
                    <a:path w="399" h="101">
                      <a:moveTo>
                        <a:pt x="0" y="101"/>
                      </a:moveTo>
                      <a:lnTo>
                        <a:pt x="200" y="0"/>
                      </a:lnTo>
                      <a:lnTo>
                        <a:pt x="399" y="101"/>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60" name="Freeform 410">
                  <a:extLst>
                    <a:ext uri="{FF2B5EF4-FFF2-40B4-BE49-F238E27FC236}">
                      <a16:creationId xmlns:a16="http://schemas.microsoft.com/office/drawing/2014/main" id="{B6041898-7E12-456B-A48C-E383D56E045B}"/>
                    </a:ext>
                  </a:extLst>
                </p:cNvPr>
                <p:cNvSpPr>
                  <a:spLocks/>
                </p:cNvSpPr>
                <p:nvPr/>
              </p:nvSpPr>
              <p:spPr bwMode="auto">
                <a:xfrm>
                  <a:off x="1632" y="1463"/>
                  <a:ext cx="160" cy="480"/>
                </a:xfrm>
                <a:custGeom>
                  <a:avLst/>
                  <a:gdLst>
                    <a:gd name="T0" fmla="*/ 0 w 399"/>
                    <a:gd name="T1" fmla="*/ 0 h 1200"/>
                    <a:gd name="T2" fmla="*/ 0 w 399"/>
                    <a:gd name="T3" fmla="*/ 0 h 1200"/>
                    <a:gd name="T4" fmla="*/ 0 w 399"/>
                    <a:gd name="T5" fmla="*/ 0 h 1200"/>
                    <a:gd name="T6" fmla="*/ 0 w 399"/>
                    <a:gd name="T7" fmla="*/ 0 h 1200"/>
                    <a:gd name="T8" fmla="*/ 0 w 399"/>
                    <a:gd name="T9" fmla="*/ 0 h 1200"/>
                    <a:gd name="T10" fmla="*/ 0 w 399"/>
                    <a:gd name="T11" fmla="*/ 0 h 1200"/>
                    <a:gd name="T12" fmla="*/ 0 60000 65536"/>
                    <a:gd name="T13" fmla="*/ 0 60000 65536"/>
                    <a:gd name="T14" fmla="*/ 0 60000 65536"/>
                    <a:gd name="T15" fmla="*/ 0 60000 65536"/>
                    <a:gd name="T16" fmla="*/ 0 60000 65536"/>
                    <a:gd name="T17" fmla="*/ 0 60000 65536"/>
                    <a:gd name="T18" fmla="*/ 0 w 399"/>
                    <a:gd name="T19" fmla="*/ 0 h 1200"/>
                    <a:gd name="T20" fmla="*/ 399 w 399"/>
                    <a:gd name="T21" fmla="*/ 1200 h 1200"/>
                  </a:gdLst>
                  <a:ahLst/>
                  <a:cxnLst>
                    <a:cxn ang="T12">
                      <a:pos x="T0" y="T1"/>
                    </a:cxn>
                    <a:cxn ang="T13">
                      <a:pos x="T2" y="T3"/>
                    </a:cxn>
                    <a:cxn ang="T14">
                      <a:pos x="T4" y="T5"/>
                    </a:cxn>
                    <a:cxn ang="T15">
                      <a:pos x="T6" y="T7"/>
                    </a:cxn>
                    <a:cxn ang="T16">
                      <a:pos x="T8" y="T9"/>
                    </a:cxn>
                    <a:cxn ang="T17">
                      <a:pos x="T10" y="T11"/>
                    </a:cxn>
                  </a:cxnLst>
                  <a:rect l="T18" t="T19" r="T20" b="T21"/>
                  <a:pathLst>
                    <a:path w="399" h="1200">
                      <a:moveTo>
                        <a:pt x="200" y="0"/>
                      </a:moveTo>
                      <a:lnTo>
                        <a:pt x="200" y="1200"/>
                      </a:lnTo>
                      <a:lnTo>
                        <a:pt x="0" y="1101"/>
                      </a:lnTo>
                      <a:lnTo>
                        <a:pt x="200" y="0"/>
                      </a:lnTo>
                      <a:lnTo>
                        <a:pt x="399" y="1101"/>
                      </a:lnTo>
                      <a:lnTo>
                        <a:pt x="200" y="120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61" name="Freeform 411">
                  <a:extLst>
                    <a:ext uri="{FF2B5EF4-FFF2-40B4-BE49-F238E27FC236}">
                      <a16:creationId xmlns:a16="http://schemas.microsoft.com/office/drawing/2014/main" id="{8E49A2C1-CF14-45E0-AA1E-70EF120A38AF}"/>
                    </a:ext>
                  </a:extLst>
                </p:cNvPr>
                <p:cNvSpPr>
                  <a:spLocks/>
                </p:cNvSpPr>
                <p:nvPr/>
              </p:nvSpPr>
              <p:spPr bwMode="auto">
                <a:xfrm>
                  <a:off x="1692" y="1573"/>
                  <a:ext cx="40" cy="11"/>
                </a:xfrm>
                <a:custGeom>
                  <a:avLst/>
                  <a:gdLst>
                    <a:gd name="T0" fmla="*/ 0 w 101"/>
                    <a:gd name="T1" fmla="*/ 0 h 27"/>
                    <a:gd name="T2" fmla="*/ 0 w 101"/>
                    <a:gd name="T3" fmla="*/ 0 h 27"/>
                    <a:gd name="T4" fmla="*/ 0 w 101"/>
                    <a:gd name="T5" fmla="*/ 0 h 27"/>
                    <a:gd name="T6" fmla="*/ 0 60000 65536"/>
                    <a:gd name="T7" fmla="*/ 0 60000 65536"/>
                    <a:gd name="T8" fmla="*/ 0 60000 65536"/>
                    <a:gd name="T9" fmla="*/ 0 w 101"/>
                    <a:gd name="T10" fmla="*/ 0 h 27"/>
                    <a:gd name="T11" fmla="*/ 101 w 101"/>
                    <a:gd name="T12" fmla="*/ 27 h 27"/>
                  </a:gdLst>
                  <a:ahLst/>
                  <a:cxnLst>
                    <a:cxn ang="T6">
                      <a:pos x="T0" y="T1"/>
                    </a:cxn>
                    <a:cxn ang="T7">
                      <a:pos x="T2" y="T3"/>
                    </a:cxn>
                    <a:cxn ang="T8">
                      <a:pos x="T4" y="T5"/>
                    </a:cxn>
                  </a:cxnLst>
                  <a:rect l="T9" t="T10" r="T11" b="T12"/>
                  <a:pathLst>
                    <a:path w="101" h="27">
                      <a:moveTo>
                        <a:pt x="0" y="0"/>
                      </a:moveTo>
                      <a:lnTo>
                        <a:pt x="51" y="27"/>
                      </a:lnTo>
                      <a:lnTo>
                        <a:pt x="101"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62" name="Freeform 412">
                  <a:extLst>
                    <a:ext uri="{FF2B5EF4-FFF2-40B4-BE49-F238E27FC236}">
                      <a16:creationId xmlns:a16="http://schemas.microsoft.com/office/drawing/2014/main" id="{B7EA3F64-07D3-4C72-A7BC-A2CC9DADFDF5}"/>
                    </a:ext>
                  </a:extLst>
                </p:cNvPr>
                <p:cNvSpPr>
                  <a:spLocks/>
                </p:cNvSpPr>
                <p:nvPr/>
              </p:nvSpPr>
              <p:spPr bwMode="auto">
                <a:xfrm>
                  <a:off x="1685" y="1610"/>
                  <a:ext cx="53" cy="13"/>
                </a:xfrm>
                <a:custGeom>
                  <a:avLst/>
                  <a:gdLst>
                    <a:gd name="T0" fmla="*/ 0 w 133"/>
                    <a:gd name="T1" fmla="*/ 0 h 32"/>
                    <a:gd name="T2" fmla="*/ 0 w 133"/>
                    <a:gd name="T3" fmla="*/ 0 h 32"/>
                    <a:gd name="T4" fmla="*/ 0 w 133"/>
                    <a:gd name="T5" fmla="*/ 0 h 32"/>
                    <a:gd name="T6" fmla="*/ 0 60000 65536"/>
                    <a:gd name="T7" fmla="*/ 0 60000 65536"/>
                    <a:gd name="T8" fmla="*/ 0 60000 65536"/>
                    <a:gd name="T9" fmla="*/ 0 w 133"/>
                    <a:gd name="T10" fmla="*/ 0 h 32"/>
                    <a:gd name="T11" fmla="*/ 133 w 133"/>
                    <a:gd name="T12" fmla="*/ 32 h 32"/>
                  </a:gdLst>
                  <a:ahLst/>
                  <a:cxnLst>
                    <a:cxn ang="T6">
                      <a:pos x="T0" y="T1"/>
                    </a:cxn>
                    <a:cxn ang="T7">
                      <a:pos x="T2" y="T3"/>
                    </a:cxn>
                    <a:cxn ang="T8">
                      <a:pos x="T4" y="T5"/>
                    </a:cxn>
                  </a:cxnLst>
                  <a:rect l="T9" t="T10" r="T11" b="T12"/>
                  <a:pathLst>
                    <a:path w="133" h="32">
                      <a:moveTo>
                        <a:pt x="0" y="0"/>
                      </a:moveTo>
                      <a:lnTo>
                        <a:pt x="67" y="32"/>
                      </a:lnTo>
                      <a:lnTo>
                        <a:pt x="133"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63" name="Freeform 413">
                  <a:extLst>
                    <a:ext uri="{FF2B5EF4-FFF2-40B4-BE49-F238E27FC236}">
                      <a16:creationId xmlns:a16="http://schemas.microsoft.com/office/drawing/2014/main" id="{BAFF2186-9F2E-45AB-9F37-C6A8084A5E3E}"/>
                    </a:ext>
                  </a:extLst>
                </p:cNvPr>
                <p:cNvSpPr>
                  <a:spLocks/>
                </p:cNvSpPr>
                <p:nvPr/>
              </p:nvSpPr>
              <p:spPr bwMode="auto">
                <a:xfrm>
                  <a:off x="1679" y="1646"/>
                  <a:ext cx="65" cy="18"/>
                </a:xfrm>
                <a:custGeom>
                  <a:avLst/>
                  <a:gdLst>
                    <a:gd name="T0" fmla="*/ 0 w 163"/>
                    <a:gd name="T1" fmla="*/ 0 h 46"/>
                    <a:gd name="T2" fmla="*/ 0 w 163"/>
                    <a:gd name="T3" fmla="*/ 0 h 46"/>
                    <a:gd name="T4" fmla="*/ 0 w 163"/>
                    <a:gd name="T5" fmla="*/ 0 h 46"/>
                    <a:gd name="T6" fmla="*/ 0 60000 65536"/>
                    <a:gd name="T7" fmla="*/ 0 60000 65536"/>
                    <a:gd name="T8" fmla="*/ 0 60000 65536"/>
                    <a:gd name="T9" fmla="*/ 0 w 163"/>
                    <a:gd name="T10" fmla="*/ 0 h 46"/>
                    <a:gd name="T11" fmla="*/ 163 w 163"/>
                    <a:gd name="T12" fmla="*/ 46 h 46"/>
                  </a:gdLst>
                  <a:ahLst/>
                  <a:cxnLst>
                    <a:cxn ang="T6">
                      <a:pos x="T0" y="T1"/>
                    </a:cxn>
                    <a:cxn ang="T7">
                      <a:pos x="T2" y="T3"/>
                    </a:cxn>
                    <a:cxn ang="T8">
                      <a:pos x="T4" y="T5"/>
                    </a:cxn>
                  </a:cxnLst>
                  <a:rect l="T9" t="T10" r="T11" b="T12"/>
                  <a:pathLst>
                    <a:path w="163" h="46">
                      <a:moveTo>
                        <a:pt x="0" y="3"/>
                      </a:moveTo>
                      <a:lnTo>
                        <a:pt x="83" y="46"/>
                      </a:lnTo>
                      <a:lnTo>
                        <a:pt x="163"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64" name="Freeform 414">
                  <a:extLst>
                    <a:ext uri="{FF2B5EF4-FFF2-40B4-BE49-F238E27FC236}">
                      <a16:creationId xmlns:a16="http://schemas.microsoft.com/office/drawing/2014/main" id="{A73DB243-64C5-4C56-9CB9-1E98BA442BB9}"/>
                    </a:ext>
                  </a:extLst>
                </p:cNvPr>
                <p:cNvSpPr>
                  <a:spLocks/>
                </p:cNvSpPr>
                <p:nvPr/>
              </p:nvSpPr>
              <p:spPr bwMode="auto">
                <a:xfrm>
                  <a:off x="1671" y="1683"/>
                  <a:ext cx="80" cy="20"/>
                </a:xfrm>
                <a:custGeom>
                  <a:avLst/>
                  <a:gdLst>
                    <a:gd name="T0" fmla="*/ 0 w 200"/>
                    <a:gd name="T1" fmla="*/ 0 h 50"/>
                    <a:gd name="T2" fmla="*/ 0 w 200"/>
                    <a:gd name="T3" fmla="*/ 0 h 50"/>
                    <a:gd name="T4" fmla="*/ 0 w 200"/>
                    <a:gd name="T5" fmla="*/ 0 h 50"/>
                    <a:gd name="T6" fmla="*/ 0 60000 65536"/>
                    <a:gd name="T7" fmla="*/ 0 60000 65536"/>
                    <a:gd name="T8" fmla="*/ 0 60000 65536"/>
                    <a:gd name="T9" fmla="*/ 0 w 200"/>
                    <a:gd name="T10" fmla="*/ 0 h 50"/>
                    <a:gd name="T11" fmla="*/ 200 w 200"/>
                    <a:gd name="T12" fmla="*/ 50 h 50"/>
                  </a:gdLst>
                  <a:ahLst/>
                  <a:cxnLst>
                    <a:cxn ang="T6">
                      <a:pos x="T0" y="T1"/>
                    </a:cxn>
                    <a:cxn ang="T7">
                      <a:pos x="T2" y="T3"/>
                    </a:cxn>
                    <a:cxn ang="T8">
                      <a:pos x="T4" y="T5"/>
                    </a:cxn>
                  </a:cxnLst>
                  <a:rect l="T9" t="T10" r="T11" b="T12"/>
                  <a:pathLst>
                    <a:path w="200" h="50">
                      <a:moveTo>
                        <a:pt x="0" y="0"/>
                      </a:moveTo>
                      <a:lnTo>
                        <a:pt x="102" y="50"/>
                      </a:lnTo>
                      <a:lnTo>
                        <a:pt x="200"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65" name="Freeform 415">
                  <a:extLst>
                    <a:ext uri="{FF2B5EF4-FFF2-40B4-BE49-F238E27FC236}">
                      <a16:creationId xmlns:a16="http://schemas.microsoft.com/office/drawing/2014/main" id="{046E160F-EEC6-49D9-99AB-7F8DB731D242}"/>
                    </a:ext>
                  </a:extLst>
                </p:cNvPr>
                <p:cNvSpPr>
                  <a:spLocks/>
                </p:cNvSpPr>
                <p:nvPr/>
              </p:nvSpPr>
              <p:spPr bwMode="auto">
                <a:xfrm>
                  <a:off x="1665" y="1720"/>
                  <a:ext cx="94" cy="24"/>
                </a:xfrm>
                <a:custGeom>
                  <a:avLst/>
                  <a:gdLst>
                    <a:gd name="T0" fmla="*/ 0 w 235"/>
                    <a:gd name="T1" fmla="*/ 0 h 58"/>
                    <a:gd name="T2" fmla="*/ 0 w 235"/>
                    <a:gd name="T3" fmla="*/ 0 h 58"/>
                    <a:gd name="T4" fmla="*/ 0 w 235"/>
                    <a:gd name="T5" fmla="*/ 0 h 58"/>
                    <a:gd name="T6" fmla="*/ 0 60000 65536"/>
                    <a:gd name="T7" fmla="*/ 0 60000 65536"/>
                    <a:gd name="T8" fmla="*/ 0 60000 65536"/>
                    <a:gd name="T9" fmla="*/ 0 w 235"/>
                    <a:gd name="T10" fmla="*/ 0 h 58"/>
                    <a:gd name="T11" fmla="*/ 235 w 235"/>
                    <a:gd name="T12" fmla="*/ 58 h 58"/>
                  </a:gdLst>
                  <a:ahLst/>
                  <a:cxnLst>
                    <a:cxn ang="T6">
                      <a:pos x="T0" y="T1"/>
                    </a:cxn>
                    <a:cxn ang="T7">
                      <a:pos x="T2" y="T3"/>
                    </a:cxn>
                    <a:cxn ang="T8">
                      <a:pos x="T4" y="T5"/>
                    </a:cxn>
                  </a:cxnLst>
                  <a:rect l="T9" t="T10" r="T11" b="T12"/>
                  <a:pathLst>
                    <a:path w="235" h="58">
                      <a:moveTo>
                        <a:pt x="0" y="0"/>
                      </a:moveTo>
                      <a:lnTo>
                        <a:pt x="118" y="58"/>
                      </a:lnTo>
                      <a:lnTo>
                        <a:pt x="235"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66" name="Freeform 416">
                  <a:extLst>
                    <a:ext uri="{FF2B5EF4-FFF2-40B4-BE49-F238E27FC236}">
                      <a16:creationId xmlns:a16="http://schemas.microsoft.com/office/drawing/2014/main" id="{0D924D06-8E76-465B-B032-FBF3EE476EC0}"/>
                    </a:ext>
                  </a:extLst>
                </p:cNvPr>
                <p:cNvSpPr>
                  <a:spLocks/>
                </p:cNvSpPr>
                <p:nvPr/>
              </p:nvSpPr>
              <p:spPr bwMode="auto">
                <a:xfrm>
                  <a:off x="1658" y="1756"/>
                  <a:ext cx="106" cy="27"/>
                </a:xfrm>
                <a:custGeom>
                  <a:avLst/>
                  <a:gdLst>
                    <a:gd name="T0" fmla="*/ 0 w 264"/>
                    <a:gd name="T1" fmla="*/ 0 h 69"/>
                    <a:gd name="T2" fmla="*/ 0 w 264"/>
                    <a:gd name="T3" fmla="*/ 0 h 69"/>
                    <a:gd name="T4" fmla="*/ 0 w 264"/>
                    <a:gd name="T5" fmla="*/ 0 h 69"/>
                    <a:gd name="T6" fmla="*/ 0 60000 65536"/>
                    <a:gd name="T7" fmla="*/ 0 60000 65536"/>
                    <a:gd name="T8" fmla="*/ 0 60000 65536"/>
                    <a:gd name="T9" fmla="*/ 0 w 264"/>
                    <a:gd name="T10" fmla="*/ 0 h 69"/>
                    <a:gd name="T11" fmla="*/ 264 w 264"/>
                    <a:gd name="T12" fmla="*/ 69 h 69"/>
                  </a:gdLst>
                  <a:ahLst/>
                  <a:cxnLst>
                    <a:cxn ang="T6">
                      <a:pos x="T0" y="T1"/>
                    </a:cxn>
                    <a:cxn ang="T7">
                      <a:pos x="T2" y="T3"/>
                    </a:cxn>
                    <a:cxn ang="T8">
                      <a:pos x="T4" y="T5"/>
                    </a:cxn>
                  </a:cxnLst>
                  <a:rect l="T9" t="T10" r="T11" b="T12"/>
                  <a:pathLst>
                    <a:path w="264" h="69">
                      <a:moveTo>
                        <a:pt x="0" y="2"/>
                      </a:moveTo>
                      <a:lnTo>
                        <a:pt x="134" y="69"/>
                      </a:lnTo>
                      <a:lnTo>
                        <a:pt x="264"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67" name="Freeform 417">
                  <a:extLst>
                    <a:ext uri="{FF2B5EF4-FFF2-40B4-BE49-F238E27FC236}">
                      <a16:creationId xmlns:a16="http://schemas.microsoft.com/office/drawing/2014/main" id="{A73AE145-DA2C-484F-A900-0EB43B9B44C5}"/>
                    </a:ext>
                  </a:extLst>
                </p:cNvPr>
                <p:cNvSpPr>
                  <a:spLocks/>
                </p:cNvSpPr>
                <p:nvPr/>
              </p:nvSpPr>
              <p:spPr bwMode="auto">
                <a:xfrm>
                  <a:off x="1652" y="1794"/>
                  <a:ext cx="120" cy="30"/>
                </a:xfrm>
                <a:custGeom>
                  <a:avLst/>
                  <a:gdLst>
                    <a:gd name="T0" fmla="*/ 0 w 299"/>
                    <a:gd name="T1" fmla="*/ 0 h 74"/>
                    <a:gd name="T2" fmla="*/ 0 w 299"/>
                    <a:gd name="T3" fmla="*/ 0 h 74"/>
                    <a:gd name="T4" fmla="*/ 0 w 299"/>
                    <a:gd name="T5" fmla="*/ 0 h 74"/>
                    <a:gd name="T6" fmla="*/ 0 60000 65536"/>
                    <a:gd name="T7" fmla="*/ 0 60000 65536"/>
                    <a:gd name="T8" fmla="*/ 0 60000 65536"/>
                    <a:gd name="T9" fmla="*/ 0 w 299"/>
                    <a:gd name="T10" fmla="*/ 0 h 74"/>
                    <a:gd name="T11" fmla="*/ 299 w 299"/>
                    <a:gd name="T12" fmla="*/ 74 h 74"/>
                  </a:gdLst>
                  <a:ahLst/>
                  <a:cxnLst>
                    <a:cxn ang="T6">
                      <a:pos x="T0" y="T1"/>
                    </a:cxn>
                    <a:cxn ang="T7">
                      <a:pos x="T2" y="T3"/>
                    </a:cxn>
                    <a:cxn ang="T8">
                      <a:pos x="T4" y="T5"/>
                    </a:cxn>
                  </a:cxnLst>
                  <a:rect l="T9" t="T10" r="T11" b="T12"/>
                  <a:pathLst>
                    <a:path w="299" h="74">
                      <a:moveTo>
                        <a:pt x="0" y="0"/>
                      </a:moveTo>
                      <a:lnTo>
                        <a:pt x="150" y="74"/>
                      </a:lnTo>
                      <a:lnTo>
                        <a:pt x="299"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68" name="Freeform 418">
                  <a:extLst>
                    <a:ext uri="{FF2B5EF4-FFF2-40B4-BE49-F238E27FC236}">
                      <a16:creationId xmlns:a16="http://schemas.microsoft.com/office/drawing/2014/main" id="{DA65A036-6129-4561-8465-7913B91EDF0E}"/>
                    </a:ext>
                  </a:extLst>
                </p:cNvPr>
                <p:cNvSpPr>
                  <a:spLocks/>
                </p:cNvSpPr>
                <p:nvPr/>
              </p:nvSpPr>
              <p:spPr bwMode="auto">
                <a:xfrm>
                  <a:off x="1645" y="1830"/>
                  <a:ext cx="134" cy="33"/>
                </a:xfrm>
                <a:custGeom>
                  <a:avLst/>
                  <a:gdLst>
                    <a:gd name="T0" fmla="*/ 0 w 335"/>
                    <a:gd name="T1" fmla="*/ 0 h 83"/>
                    <a:gd name="T2" fmla="*/ 0 w 335"/>
                    <a:gd name="T3" fmla="*/ 0 h 83"/>
                    <a:gd name="T4" fmla="*/ 0 w 335"/>
                    <a:gd name="T5" fmla="*/ 0 h 83"/>
                    <a:gd name="T6" fmla="*/ 0 60000 65536"/>
                    <a:gd name="T7" fmla="*/ 0 60000 65536"/>
                    <a:gd name="T8" fmla="*/ 0 60000 65536"/>
                    <a:gd name="T9" fmla="*/ 0 w 335"/>
                    <a:gd name="T10" fmla="*/ 0 h 83"/>
                    <a:gd name="T11" fmla="*/ 335 w 335"/>
                    <a:gd name="T12" fmla="*/ 83 h 83"/>
                  </a:gdLst>
                  <a:ahLst/>
                  <a:cxnLst>
                    <a:cxn ang="T6">
                      <a:pos x="T0" y="T1"/>
                    </a:cxn>
                    <a:cxn ang="T7">
                      <a:pos x="T2" y="T3"/>
                    </a:cxn>
                    <a:cxn ang="T8">
                      <a:pos x="T4" y="T5"/>
                    </a:cxn>
                  </a:cxnLst>
                  <a:rect l="T9" t="T10" r="T11" b="T12"/>
                  <a:pathLst>
                    <a:path w="335" h="83">
                      <a:moveTo>
                        <a:pt x="0" y="0"/>
                      </a:moveTo>
                      <a:lnTo>
                        <a:pt x="168" y="83"/>
                      </a:lnTo>
                      <a:lnTo>
                        <a:pt x="335"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69" name="Freeform 419">
                  <a:extLst>
                    <a:ext uri="{FF2B5EF4-FFF2-40B4-BE49-F238E27FC236}">
                      <a16:creationId xmlns:a16="http://schemas.microsoft.com/office/drawing/2014/main" id="{B4468B86-B317-4C88-951C-35AB1B0CB2DF}"/>
                    </a:ext>
                  </a:extLst>
                </p:cNvPr>
                <p:cNvSpPr>
                  <a:spLocks/>
                </p:cNvSpPr>
                <p:nvPr/>
              </p:nvSpPr>
              <p:spPr bwMode="auto">
                <a:xfrm>
                  <a:off x="1638" y="1866"/>
                  <a:ext cx="146" cy="37"/>
                </a:xfrm>
                <a:custGeom>
                  <a:avLst/>
                  <a:gdLst>
                    <a:gd name="T0" fmla="*/ 0 w 365"/>
                    <a:gd name="T1" fmla="*/ 0 h 93"/>
                    <a:gd name="T2" fmla="*/ 0 w 365"/>
                    <a:gd name="T3" fmla="*/ 0 h 93"/>
                    <a:gd name="T4" fmla="*/ 0 w 365"/>
                    <a:gd name="T5" fmla="*/ 0 h 93"/>
                    <a:gd name="T6" fmla="*/ 0 60000 65536"/>
                    <a:gd name="T7" fmla="*/ 0 60000 65536"/>
                    <a:gd name="T8" fmla="*/ 0 60000 65536"/>
                    <a:gd name="T9" fmla="*/ 0 w 365"/>
                    <a:gd name="T10" fmla="*/ 0 h 93"/>
                    <a:gd name="T11" fmla="*/ 365 w 365"/>
                    <a:gd name="T12" fmla="*/ 93 h 93"/>
                  </a:gdLst>
                  <a:ahLst/>
                  <a:cxnLst>
                    <a:cxn ang="T6">
                      <a:pos x="T0" y="T1"/>
                    </a:cxn>
                    <a:cxn ang="T7">
                      <a:pos x="T2" y="T3"/>
                    </a:cxn>
                    <a:cxn ang="T8">
                      <a:pos x="T4" y="T5"/>
                    </a:cxn>
                  </a:cxnLst>
                  <a:rect l="T9" t="T10" r="T11" b="T12"/>
                  <a:pathLst>
                    <a:path w="365" h="93">
                      <a:moveTo>
                        <a:pt x="0" y="0"/>
                      </a:moveTo>
                      <a:lnTo>
                        <a:pt x="184" y="93"/>
                      </a:lnTo>
                      <a:lnTo>
                        <a:pt x="365"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70" name="Freeform 420">
                  <a:extLst>
                    <a:ext uri="{FF2B5EF4-FFF2-40B4-BE49-F238E27FC236}">
                      <a16:creationId xmlns:a16="http://schemas.microsoft.com/office/drawing/2014/main" id="{B46F983D-6AB0-4BA3-A1E0-F71D35E39773}"/>
                    </a:ext>
                  </a:extLst>
                </p:cNvPr>
                <p:cNvSpPr>
                  <a:spLocks/>
                </p:cNvSpPr>
                <p:nvPr/>
              </p:nvSpPr>
              <p:spPr bwMode="auto">
                <a:xfrm>
                  <a:off x="1632" y="1443"/>
                  <a:ext cx="60" cy="20"/>
                </a:xfrm>
                <a:custGeom>
                  <a:avLst/>
                  <a:gdLst>
                    <a:gd name="T0" fmla="*/ 0 w 149"/>
                    <a:gd name="T1" fmla="*/ 0 h 50"/>
                    <a:gd name="T2" fmla="*/ 0 w 149"/>
                    <a:gd name="T3" fmla="*/ 0 h 50"/>
                    <a:gd name="T4" fmla="*/ 0 w 149"/>
                    <a:gd name="T5" fmla="*/ 0 h 50"/>
                    <a:gd name="T6" fmla="*/ 0 w 149"/>
                    <a:gd name="T7" fmla="*/ 0 h 50"/>
                    <a:gd name="T8" fmla="*/ 0 60000 65536"/>
                    <a:gd name="T9" fmla="*/ 0 60000 65536"/>
                    <a:gd name="T10" fmla="*/ 0 60000 65536"/>
                    <a:gd name="T11" fmla="*/ 0 60000 65536"/>
                    <a:gd name="T12" fmla="*/ 0 w 149"/>
                    <a:gd name="T13" fmla="*/ 0 h 50"/>
                    <a:gd name="T14" fmla="*/ 149 w 149"/>
                    <a:gd name="T15" fmla="*/ 50 h 50"/>
                  </a:gdLst>
                  <a:ahLst/>
                  <a:cxnLst>
                    <a:cxn ang="T8">
                      <a:pos x="T0" y="T1"/>
                    </a:cxn>
                    <a:cxn ang="T9">
                      <a:pos x="T2" y="T3"/>
                    </a:cxn>
                    <a:cxn ang="T10">
                      <a:pos x="T4" y="T5"/>
                    </a:cxn>
                    <a:cxn ang="T11">
                      <a:pos x="T6" y="T7"/>
                    </a:cxn>
                  </a:cxnLst>
                  <a:rect l="T12" t="T13" r="T14" b="T15"/>
                  <a:pathLst>
                    <a:path w="149" h="50">
                      <a:moveTo>
                        <a:pt x="149" y="50"/>
                      </a:moveTo>
                      <a:lnTo>
                        <a:pt x="48" y="42"/>
                      </a:lnTo>
                      <a:lnTo>
                        <a:pt x="101" y="8"/>
                      </a:lnTo>
                      <a:lnTo>
                        <a:pt x="0"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71" name="Freeform 421">
                  <a:extLst>
                    <a:ext uri="{FF2B5EF4-FFF2-40B4-BE49-F238E27FC236}">
                      <a16:creationId xmlns:a16="http://schemas.microsoft.com/office/drawing/2014/main" id="{5DEBB4CD-AC12-4F4C-B860-EBB8B1376893}"/>
                    </a:ext>
                  </a:extLst>
                </p:cNvPr>
                <p:cNvSpPr>
                  <a:spLocks/>
                </p:cNvSpPr>
                <p:nvPr/>
              </p:nvSpPr>
              <p:spPr bwMode="auto">
                <a:xfrm>
                  <a:off x="1722" y="1441"/>
                  <a:ext cx="70" cy="25"/>
                </a:xfrm>
                <a:custGeom>
                  <a:avLst/>
                  <a:gdLst>
                    <a:gd name="T0" fmla="*/ 0 w 175"/>
                    <a:gd name="T1" fmla="*/ 0 h 61"/>
                    <a:gd name="T2" fmla="*/ 0 w 175"/>
                    <a:gd name="T3" fmla="*/ 0 h 61"/>
                    <a:gd name="T4" fmla="*/ 0 w 175"/>
                    <a:gd name="T5" fmla="*/ 0 h 61"/>
                    <a:gd name="T6" fmla="*/ 0 w 175"/>
                    <a:gd name="T7" fmla="*/ 0 h 61"/>
                    <a:gd name="T8" fmla="*/ 0 60000 65536"/>
                    <a:gd name="T9" fmla="*/ 0 60000 65536"/>
                    <a:gd name="T10" fmla="*/ 0 60000 65536"/>
                    <a:gd name="T11" fmla="*/ 0 60000 65536"/>
                    <a:gd name="T12" fmla="*/ 0 w 175"/>
                    <a:gd name="T13" fmla="*/ 0 h 61"/>
                    <a:gd name="T14" fmla="*/ 175 w 175"/>
                    <a:gd name="T15" fmla="*/ 61 h 61"/>
                  </a:gdLst>
                  <a:ahLst/>
                  <a:cxnLst>
                    <a:cxn ang="T8">
                      <a:pos x="T0" y="T1"/>
                    </a:cxn>
                    <a:cxn ang="T9">
                      <a:pos x="T2" y="T3"/>
                    </a:cxn>
                    <a:cxn ang="T10">
                      <a:pos x="T4" y="T5"/>
                    </a:cxn>
                    <a:cxn ang="T11">
                      <a:pos x="T6" y="T7"/>
                    </a:cxn>
                  </a:cxnLst>
                  <a:rect l="T12" t="T13" r="T14" b="T15"/>
                  <a:pathLst>
                    <a:path w="175" h="61">
                      <a:moveTo>
                        <a:pt x="175" y="5"/>
                      </a:moveTo>
                      <a:lnTo>
                        <a:pt x="72" y="61"/>
                      </a:lnTo>
                      <a:lnTo>
                        <a:pt x="104" y="0"/>
                      </a:lnTo>
                      <a:lnTo>
                        <a:pt x="0" y="55"/>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72" name="Freeform 422">
                  <a:extLst>
                    <a:ext uri="{FF2B5EF4-FFF2-40B4-BE49-F238E27FC236}">
                      <a16:creationId xmlns:a16="http://schemas.microsoft.com/office/drawing/2014/main" id="{A0FD7094-9382-4E49-BA7B-C1F8DFC2F018}"/>
                    </a:ext>
                  </a:extLst>
                </p:cNvPr>
                <p:cNvSpPr>
                  <a:spLocks/>
                </p:cNvSpPr>
                <p:nvPr/>
              </p:nvSpPr>
              <p:spPr bwMode="auto">
                <a:xfrm>
                  <a:off x="1701" y="1374"/>
                  <a:ext cx="21" cy="80"/>
                </a:xfrm>
                <a:custGeom>
                  <a:avLst/>
                  <a:gdLst>
                    <a:gd name="T0" fmla="*/ 0 w 51"/>
                    <a:gd name="T1" fmla="*/ 0 h 200"/>
                    <a:gd name="T2" fmla="*/ 0 w 51"/>
                    <a:gd name="T3" fmla="*/ 0 h 200"/>
                    <a:gd name="T4" fmla="*/ 0 w 51"/>
                    <a:gd name="T5" fmla="*/ 0 h 200"/>
                    <a:gd name="T6" fmla="*/ 0 w 51"/>
                    <a:gd name="T7" fmla="*/ 0 h 200"/>
                    <a:gd name="T8" fmla="*/ 0 60000 65536"/>
                    <a:gd name="T9" fmla="*/ 0 60000 65536"/>
                    <a:gd name="T10" fmla="*/ 0 60000 65536"/>
                    <a:gd name="T11" fmla="*/ 0 60000 65536"/>
                    <a:gd name="T12" fmla="*/ 0 w 51"/>
                    <a:gd name="T13" fmla="*/ 0 h 200"/>
                    <a:gd name="T14" fmla="*/ 51 w 51"/>
                    <a:gd name="T15" fmla="*/ 200 h 200"/>
                  </a:gdLst>
                  <a:ahLst/>
                  <a:cxnLst>
                    <a:cxn ang="T8">
                      <a:pos x="T0" y="T1"/>
                    </a:cxn>
                    <a:cxn ang="T9">
                      <a:pos x="T2" y="T3"/>
                    </a:cxn>
                    <a:cxn ang="T10">
                      <a:pos x="T4" y="T5"/>
                    </a:cxn>
                    <a:cxn ang="T11">
                      <a:pos x="T6" y="T7"/>
                    </a:cxn>
                  </a:cxnLst>
                  <a:rect l="T12" t="T13" r="T14" b="T15"/>
                  <a:pathLst>
                    <a:path w="51" h="200">
                      <a:moveTo>
                        <a:pt x="27" y="200"/>
                      </a:moveTo>
                      <a:lnTo>
                        <a:pt x="0" y="74"/>
                      </a:lnTo>
                      <a:lnTo>
                        <a:pt x="51" y="125"/>
                      </a:lnTo>
                      <a:lnTo>
                        <a:pt x="27"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grpSp>
          <p:grpSp>
            <p:nvGrpSpPr>
              <p:cNvPr id="342" name="Group 407">
                <a:extLst>
                  <a:ext uri="{FF2B5EF4-FFF2-40B4-BE49-F238E27FC236}">
                    <a16:creationId xmlns:a16="http://schemas.microsoft.com/office/drawing/2014/main" id="{176B4D58-F27D-4F8A-B281-97742064A0B7}"/>
                  </a:ext>
                </a:extLst>
              </p:cNvPr>
              <p:cNvGrpSpPr>
                <a:grpSpLocks/>
              </p:cNvGrpSpPr>
              <p:nvPr/>
            </p:nvGrpSpPr>
            <p:grpSpPr bwMode="auto">
              <a:xfrm>
                <a:off x="695356" y="2530931"/>
                <a:ext cx="102523" cy="148976"/>
                <a:chOff x="1632" y="1374"/>
                <a:chExt cx="160" cy="569"/>
              </a:xfrm>
              <a:noFill/>
            </p:grpSpPr>
            <p:sp>
              <p:nvSpPr>
                <p:cNvPr id="343" name="Freeform 408">
                  <a:extLst>
                    <a:ext uri="{FF2B5EF4-FFF2-40B4-BE49-F238E27FC236}">
                      <a16:creationId xmlns:a16="http://schemas.microsoft.com/office/drawing/2014/main" id="{84EBF3B7-C476-42A9-A9E7-46AEE6CDA32A}"/>
                    </a:ext>
                  </a:extLst>
                </p:cNvPr>
                <p:cNvSpPr>
                  <a:spLocks/>
                </p:cNvSpPr>
                <p:nvPr/>
              </p:nvSpPr>
              <p:spPr bwMode="auto">
                <a:xfrm>
                  <a:off x="1697" y="1484"/>
                  <a:ext cx="30" cy="50"/>
                </a:xfrm>
                <a:custGeom>
                  <a:avLst/>
                  <a:gdLst>
                    <a:gd name="T0" fmla="*/ 0 w 75"/>
                    <a:gd name="T1" fmla="*/ 0 h 125"/>
                    <a:gd name="T2" fmla="*/ 0 w 75"/>
                    <a:gd name="T3" fmla="*/ 0 h 125"/>
                    <a:gd name="T4" fmla="*/ 0 w 75"/>
                    <a:gd name="T5" fmla="*/ 0 h 125"/>
                    <a:gd name="T6" fmla="*/ 0 w 75"/>
                    <a:gd name="T7" fmla="*/ 0 h 125"/>
                    <a:gd name="T8" fmla="*/ 0 w 75"/>
                    <a:gd name="T9" fmla="*/ 0 h 125"/>
                    <a:gd name="T10" fmla="*/ 0 w 75"/>
                    <a:gd name="T11" fmla="*/ 0 h 125"/>
                    <a:gd name="T12" fmla="*/ 0 w 75"/>
                    <a:gd name="T13" fmla="*/ 0 h 125"/>
                    <a:gd name="T14" fmla="*/ 0 60000 65536"/>
                    <a:gd name="T15" fmla="*/ 0 60000 65536"/>
                    <a:gd name="T16" fmla="*/ 0 60000 65536"/>
                    <a:gd name="T17" fmla="*/ 0 60000 65536"/>
                    <a:gd name="T18" fmla="*/ 0 60000 65536"/>
                    <a:gd name="T19" fmla="*/ 0 60000 65536"/>
                    <a:gd name="T20" fmla="*/ 0 60000 65536"/>
                    <a:gd name="T21" fmla="*/ 0 w 75"/>
                    <a:gd name="T22" fmla="*/ 0 h 125"/>
                    <a:gd name="T23" fmla="*/ 75 w 75"/>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125">
                      <a:moveTo>
                        <a:pt x="11" y="24"/>
                      </a:moveTo>
                      <a:lnTo>
                        <a:pt x="38" y="0"/>
                      </a:lnTo>
                      <a:lnTo>
                        <a:pt x="62" y="24"/>
                      </a:lnTo>
                      <a:lnTo>
                        <a:pt x="75" y="99"/>
                      </a:lnTo>
                      <a:lnTo>
                        <a:pt x="38" y="125"/>
                      </a:lnTo>
                      <a:lnTo>
                        <a:pt x="0" y="99"/>
                      </a:lnTo>
                      <a:lnTo>
                        <a:pt x="11" y="24"/>
                      </a:lnTo>
                      <a:close/>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44" name="Freeform 409">
                  <a:extLst>
                    <a:ext uri="{FF2B5EF4-FFF2-40B4-BE49-F238E27FC236}">
                      <a16:creationId xmlns:a16="http://schemas.microsoft.com/office/drawing/2014/main" id="{304C0D3E-8F58-4F74-B078-529CB6263B9A}"/>
                    </a:ext>
                  </a:extLst>
                </p:cNvPr>
                <p:cNvSpPr>
                  <a:spLocks/>
                </p:cNvSpPr>
                <p:nvPr/>
              </p:nvSpPr>
              <p:spPr bwMode="auto">
                <a:xfrm>
                  <a:off x="1632" y="1863"/>
                  <a:ext cx="160" cy="40"/>
                </a:xfrm>
                <a:custGeom>
                  <a:avLst/>
                  <a:gdLst>
                    <a:gd name="T0" fmla="*/ 0 w 399"/>
                    <a:gd name="T1" fmla="*/ 0 h 101"/>
                    <a:gd name="T2" fmla="*/ 0 w 399"/>
                    <a:gd name="T3" fmla="*/ 0 h 101"/>
                    <a:gd name="T4" fmla="*/ 0 w 399"/>
                    <a:gd name="T5" fmla="*/ 0 h 101"/>
                    <a:gd name="T6" fmla="*/ 0 60000 65536"/>
                    <a:gd name="T7" fmla="*/ 0 60000 65536"/>
                    <a:gd name="T8" fmla="*/ 0 60000 65536"/>
                    <a:gd name="T9" fmla="*/ 0 w 399"/>
                    <a:gd name="T10" fmla="*/ 0 h 101"/>
                    <a:gd name="T11" fmla="*/ 399 w 399"/>
                    <a:gd name="T12" fmla="*/ 101 h 101"/>
                  </a:gdLst>
                  <a:ahLst/>
                  <a:cxnLst>
                    <a:cxn ang="T6">
                      <a:pos x="T0" y="T1"/>
                    </a:cxn>
                    <a:cxn ang="T7">
                      <a:pos x="T2" y="T3"/>
                    </a:cxn>
                    <a:cxn ang="T8">
                      <a:pos x="T4" y="T5"/>
                    </a:cxn>
                  </a:cxnLst>
                  <a:rect l="T9" t="T10" r="T11" b="T12"/>
                  <a:pathLst>
                    <a:path w="399" h="101">
                      <a:moveTo>
                        <a:pt x="0" y="101"/>
                      </a:moveTo>
                      <a:lnTo>
                        <a:pt x="200" y="0"/>
                      </a:lnTo>
                      <a:lnTo>
                        <a:pt x="399" y="101"/>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45" name="Freeform 410">
                  <a:extLst>
                    <a:ext uri="{FF2B5EF4-FFF2-40B4-BE49-F238E27FC236}">
                      <a16:creationId xmlns:a16="http://schemas.microsoft.com/office/drawing/2014/main" id="{24A495FD-C626-4F2C-A49C-077BBE97B27F}"/>
                    </a:ext>
                  </a:extLst>
                </p:cNvPr>
                <p:cNvSpPr>
                  <a:spLocks/>
                </p:cNvSpPr>
                <p:nvPr/>
              </p:nvSpPr>
              <p:spPr bwMode="auto">
                <a:xfrm>
                  <a:off x="1632" y="1463"/>
                  <a:ext cx="160" cy="480"/>
                </a:xfrm>
                <a:custGeom>
                  <a:avLst/>
                  <a:gdLst>
                    <a:gd name="T0" fmla="*/ 0 w 399"/>
                    <a:gd name="T1" fmla="*/ 0 h 1200"/>
                    <a:gd name="T2" fmla="*/ 0 w 399"/>
                    <a:gd name="T3" fmla="*/ 0 h 1200"/>
                    <a:gd name="T4" fmla="*/ 0 w 399"/>
                    <a:gd name="T5" fmla="*/ 0 h 1200"/>
                    <a:gd name="T6" fmla="*/ 0 w 399"/>
                    <a:gd name="T7" fmla="*/ 0 h 1200"/>
                    <a:gd name="T8" fmla="*/ 0 w 399"/>
                    <a:gd name="T9" fmla="*/ 0 h 1200"/>
                    <a:gd name="T10" fmla="*/ 0 w 399"/>
                    <a:gd name="T11" fmla="*/ 0 h 1200"/>
                    <a:gd name="T12" fmla="*/ 0 60000 65536"/>
                    <a:gd name="T13" fmla="*/ 0 60000 65536"/>
                    <a:gd name="T14" fmla="*/ 0 60000 65536"/>
                    <a:gd name="T15" fmla="*/ 0 60000 65536"/>
                    <a:gd name="T16" fmla="*/ 0 60000 65536"/>
                    <a:gd name="T17" fmla="*/ 0 60000 65536"/>
                    <a:gd name="T18" fmla="*/ 0 w 399"/>
                    <a:gd name="T19" fmla="*/ 0 h 1200"/>
                    <a:gd name="T20" fmla="*/ 399 w 399"/>
                    <a:gd name="T21" fmla="*/ 1200 h 1200"/>
                  </a:gdLst>
                  <a:ahLst/>
                  <a:cxnLst>
                    <a:cxn ang="T12">
                      <a:pos x="T0" y="T1"/>
                    </a:cxn>
                    <a:cxn ang="T13">
                      <a:pos x="T2" y="T3"/>
                    </a:cxn>
                    <a:cxn ang="T14">
                      <a:pos x="T4" y="T5"/>
                    </a:cxn>
                    <a:cxn ang="T15">
                      <a:pos x="T6" y="T7"/>
                    </a:cxn>
                    <a:cxn ang="T16">
                      <a:pos x="T8" y="T9"/>
                    </a:cxn>
                    <a:cxn ang="T17">
                      <a:pos x="T10" y="T11"/>
                    </a:cxn>
                  </a:cxnLst>
                  <a:rect l="T18" t="T19" r="T20" b="T21"/>
                  <a:pathLst>
                    <a:path w="399" h="1200">
                      <a:moveTo>
                        <a:pt x="200" y="0"/>
                      </a:moveTo>
                      <a:lnTo>
                        <a:pt x="200" y="1200"/>
                      </a:lnTo>
                      <a:lnTo>
                        <a:pt x="0" y="1101"/>
                      </a:lnTo>
                      <a:lnTo>
                        <a:pt x="200" y="0"/>
                      </a:lnTo>
                      <a:lnTo>
                        <a:pt x="399" y="1101"/>
                      </a:lnTo>
                      <a:lnTo>
                        <a:pt x="200" y="120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46" name="Freeform 411">
                  <a:extLst>
                    <a:ext uri="{FF2B5EF4-FFF2-40B4-BE49-F238E27FC236}">
                      <a16:creationId xmlns:a16="http://schemas.microsoft.com/office/drawing/2014/main" id="{DDEB9BE6-42F9-4EF6-8AFF-8622AAEF52A7}"/>
                    </a:ext>
                  </a:extLst>
                </p:cNvPr>
                <p:cNvSpPr>
                  <a:spLocks/>
                </p:cNvSpPr>
                <p:nvPr/>
              </p:nvSpPr>
              <p:spPr bwMode="auto">
                <a:xfrm>
                  <a:off x="1692" y="1573"/>
                  <a:ext cx="40" cy="11"/>
                </a:xfrm>
                <a:custGeom>
                  <a:avLst/>
                  <a:gdLst>
                    <a:gd name="T0" fmla="*/ 0 w 101"/>
                    <a:gd name="T1" fmla="*/ 0 h 27"/>
                    <a:gd name="T2" fmla="*/ 0 w 101"/>
                    <a:gd name="T3" fmla="*/ 0 h 27"/>
                    <a:gd name="T4" fmla="*/ 0 w 101"/>
                    <a:gd name="T5" fmla="*/ 0 h 27"/>
                    <a:gd name="T6" fmla="*/ 0 60000 65536"/>
                    <a:gd name="T7" fmla="*/ 0 60000 65536"/>
                    <a:gd name="T8" fmla="*/ 0 60000 65536"/>
                    <a:gd name="T9" fmla="*/ 0 w 101"/>
                    <a:gd name="T10" fmla="*/ 0 h 27"/>
                    <a:gd name="T11" fmla="*/ 101 w 101"/>
                    <a:gd name="T12" fmla="*/ 27 h 27"/>
                  </a:gdLst>
                  <a:ahLst/>
                  <a:cxnLst>
                    <a:cxn ang="T6">
                      <a:pos x="T0" y="T1"/>
                    </a:cxn>
                    <a:cxn ang="T7">
                      <a:pos x="T2" y="T3"/>
                    </a:cxn>
                    <a:cxn ang="T8">
                      <a:pos x="T4" y="T5"/>
                    </a:cxn>
                  </a:cxnLst>
                  <a:rect l="T9" t="T10" r="T11" b="T12"/>
                  <a:pathLst>
                    <a:path w="101" h="27">
                      <a:moveTo>
                        <a:pt x="0" y="0"/>
                      </a:moveTo>
                      <a:lnTo>
                        <a:pt x="51" y="27"/>
                      </a:lnTo>
                      <a:lnTo>
                        <a:pt x="101"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47" name="Freeform 412">
                  <a:extLst>
                    <a:ext uri="{FF2B5EF4-FFF2-40B4-BE49-F238E27FC236}">
                      <a16:creationId xmlns:a16="http://schemas.microsoft.com/office/drawing/2014/main" id="{210BB04C-C4BD-4B04-99BC-C92937DEDB84}"/>
                    </a:ext>
                  </a:extLst>
                </p:cNvPr>
                <p:cNvSpPr>
                  <a:spLocks/>
                </p:cNvSpPr>
                <p:nvPr/>
              </p:nvSpPr>
              <p:spPr bwMode="auto">
                <a:xfrm>
                  <a:off x="1685" y="1610"/>
                  <a:ext cx="53" cy="13"/>
                </a:xfrm>
                <a:custGeom>
                  <a:avLst/>
                  <a:gdLst>
                    <a:gd name="T0" fmla="*/ 0 w 133"/>
                    <a:gd name="T1" fmla="*/ 0 h 32"/>
                    <a:gd name="T2" fmla="*/ 0 w 133"/>
                    <a:gd name="T3" fmla="*/ 0 h 32"/>
                    <a:gd name="T4" fmla="*/ 0 w 133"/>
                    <a:gd name="T5" fmla="*/ 0 h 32"/>
                    <a:gd name="T6" fmla="*/ 0 60000 65536"/>
                    <a:gd name="T7" fmla="*/ 0 60000 65536"/>
                    <a:gd name="T8" fmla="*/ 0 60000 65536"/>
                    <a:gd name="T9" fmla="*/ 0 w 133"/>
                    <a:gd name="T10" fmla="*/ 0 h 32"/>
                    <a:gd name="T11" fmla="*/ 133 w 133"/>
                    <a:gd name="T12" fmla="*/ 32 h 32"/>
                  </a:gdLst>
                  <a:ahLst/>
                  <a:cxnLst>
                    <a:cxn ang="T6">
                      <a:pos x="T0" y="T1"/>
                    </a:cxn>
                    <a:cxn ang="T7">
                      <a:pos x="T2" y="T3"/>
                    </a:cxn>
                    <a:cxn ang="T8">
                      <a:pos x="T4" y="T5"/>
                    </a:cxn>
                  </a:cxnLst>
                  <a:rect l="T9" t="T10" r="T11" b="T12"/>
                  <a:pathLst>
                    <a:path w="133" h="32">
                      <a:moveTo>
                        <a:pt x="0" y="0"/>
                      </a:moveTo>
                      <a:lnTo>
                        <a:pt x="67" y="32"/>
                      </a:lnTo>
                      <a:lnTo>
                        <a:pt x="133"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48" name="Freeform 413">
                  <a:extLst>
                    <a:ext uri="{FF2B5EF4-FFF2-40B4-BE49-F238E27FC236}">
                      <a16:creationId xmlns:a16="http://schemas.microsoft.com/office/drawing/2014/main" id="{0B14871A-0C84-43C8-8806-27339EFCDE79}"/>
                    </a:ext>
                  </a:extLst>
                </p:cNvPr>
                <p:cNvSpPr>
                  <a:spLocks/>
                </p:cNvSpPr>
                <p:nvPr/>
              </p:nvSpPr>
              <p:spPr bwMode="auto">
                <a:xfrm>
                  <a:off x="1679" y="1646"/>
                  <a:ext cx="65" cy="18"/>
                </a:xfrm>
                <a:custGeom>
                  <a:avLst/>
                  <a:gdLst>
                    <a:gd name="T0" fmla="*/ 0 w 163"/>
                    <a:gd name="T1" fmla="*/ 0 h 46"/>
                    <a:gd name="T2" fmla="*/ 0 w 163"/>
                    <a:gd name="T3" fmla="*/ 0 h 46"/>
                    <a:gd name="T4" fmla="*/ 0 w 163"/>
                    <a:gd name="T5" fmla="*/ 0 h 46"/>
                    <a:gd name="T6" fmla="*/ 0 60000 65536"/>
                    <a:gd name="T7" fmla="*/ 0 60000 65536"/>
                    <a:gd name="T8" fmla="*/ 0 60000 65536"/>
                    <a:gd name="T9" fmla="*/ 0 w 163"/>
                    <a:gd name="T10" fmla="*/ 0 h 46"/>
                    <a:gd name="T11" fmla="*/ 163 w 163"/>
                    <a:gd name="T12" fmla="*/ 46 h 46"/>
                  </a:gdLst>
                  <a:ahLst/>
                  <a:cxnLst>
                    <a:cxn ang="T6">
                      <a:pos x="T0" y="T1"/>
                    </a:cxn>
                    <a:cxn ang="T7">
                      <a:pos x="T2" y="T3"/>
                    </a:cxn>
                    <a:cxn ang="T8">
                      <a:pos x="T4" y="T5"/>
                    </a:cxn>
                  </a:cxnLst>
                  <a:rect l="T9" t="T10" r="T11" b="T12"/>
                  <a:pathLst>
                    <a:path w="163" h="46">
                      <a:moveTo>
                        <a:pt x="0" y="3"/>
                      </a:moveTo>
                      <a:lnTo>
                        <a:pt x="83" y="46"/>
                      </a:lnTo>
                      <a:lnTo>
                        <a:pt x="163"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49" name="Freeform 414">
                  <a:extLst>
                    <a:ext uri="{FF2B5EF4-FFF2-40B4-BE49-F238E27FC236}">
                      <a16:creationId xmlns:a16="http://schemas.microsoft.com/office/drawing/2014/main" id="{BBA2531B-DEF8-443E-9E42-FB91EA23932F}"/>
                    </a:ext>
                  </a:extLst>
                </p:cNvPr>
                <p:cNvSpPr>
                  <a:spLocks/>
                </p:cNvSpPr>
                <p:nvPr/>
              </p:nvSpPr>
              <p:spPr bwMode="auto">
                <a:xfrm>
                  <a:off x="1671" y="1683"/>
                  <a:ext cx="80" cy="20"/>
                </a:xfrm>
                <a:custGeom>
                  <a:avLst/>
                  <a:gdLst>
                    <a:gd name="T0" fmla="*/ 0 w 200"/>
                    <a:gd name="T1" fmla="*/ 0 h 50"/>
                    <a:gd name="T2" fmla="*/ 0 w 200"/>
                    <a:gd name="T3" fmla="*/ 0 h 50"/>
                    <a:gd name="T4" fmla="*/ 0 w 200"/>
                    <a:gd name="T5" fmla="*/ 0 h 50"/>
                    <a:gd name="T6" fmla="*/ 0 60000 65536"/>
                    <a:gd name="T7" fmla="*/ 0 60000 65536"/>
                    <a:gd name="T8" fmla="*/ 0 60000 65536"/>
                    <a:gd name="T9" fmla="*/ 0 w 200"/>
                    <a:gd name="T10" fmla="*/ 0 h 50"/>
                    <a:gd name="T11" fmla="*/ 200 w 200"/>
                    <a:gd name="T12" fmla="*/ 50 h 50"/>
                  </a:gdLst>
                  <a:ahLst/>
                  <a:cxnLst>
                    <a:cxn ang="T6">
                      <a:pos x="T0" y="T1"/>
                    </a:cxn>
                    <a:cxn ang="T7">
                      <a:pos x="T2" y="T3"/>
                    </a:cxn>
                    <a:cxn ang="T8">
                      <a:pos x="T4" y="T5"/>
                    </a:cxn>
                  </a:cxnLst>
                  <a:rect l="T9" t="T10" r="T11" b="T12"/>
                  <a:pathLst>
                    <a:path w="200" h="50">
                      <a:moveTo>
                        <a:pt x="0" y="0"/>
                      </a:moveTo>
                      <a:lnTo>
                        <a:pt x="102" y="50"/>
                      </a:lnTo>
                      <a:lnTo>
                        <a:pt x="200"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50" name="Freeform 415">
                  <a:extLst>
                    <a:ext uri="{FF2B5EF4-FFF2-40B4-BE49-F238E27FC236}">
                      <a16:creationId xmlns:a16="http://schemas.microsoft.com/office/drawing/2014/main" id="{2615EECD-FF8D-428A-B58D-94AA0890A2D7}"/>
                    </a:ext>
                  </a:extLst>
                </p:cNvPr>
                <p:cNvSpPr>
                  <a:spLocks/>
                </p:cNvSpPr>
                <p:nvPr/>
              </p:nvSpPr>
              <p:spPr bwMode="auto">
                <a:xfrm>
                  <a:off x="1665" y="1720"/>
                  <a:ext cx="94" cy="24"/>
                </a:xfrm>
                <a:custGeom>
                  <a:avLst/>
                  <a:gdLst>
                    <a:gd name="T0" fmla="*/ 0 w 235"/>
                    <a:gd name="T1" fmla="*/ 0 h 58"/>
                    <a:gd name="T2" fmla="*/ 0 w 235"/>
                    <a:gd name="T3" fmla="*/ 0 h 58"/>
                    <a:gd name="T4" fmla="*/ 0 w 235"/>
                    <a:gd name="T5" fmla="*/ 0 h 58"/>
                    <a:gd name="T6" fmla="*/ 0 60000 65536"/>
                    <a:gd name="T7" fmla="*/ 0 60000 65536"/>
                    <a:gd name="T8" fmla="*/ 0 60000 65536"/>
                    <a:gd name="T9" fmla="*/ 0 w 235"/>
                    <a:gd name="T10" fmla="*/ 0 h 58"/>
                    <a:gd name="T11" fmla="*/ 235 w 235"/>
                    <a:gd name="T12" fmla="*/ 58 h 58"/>
                  </a:gdLst>
                  <a:ahLst/>
                  <a:cxnLst>
                    <a:cxn ang="T6">
                      <a:pos x="T0" y="T1"/>
                    </a:cxn>
                    <a:cxn ang="T7">
                      <a:pos x="T2" y="T3"/>
                    </a:cxn>
                    <a:cxn ang="T8">
                      <a:pos x="T4" y="T5"/>
                    </a:cxn>
                  </a:cxnLst>
                  <a:rect l="T9" t="T10" r="T11" b="T12"/>
                  <a:pathLst>
                    <a:path w="235" h="58">
                      <a:moveTo>
                        <a:pt x="0" y="0"/>
                      </a:moveTo>
                      <a:lnTo>
                        <a:pt x="118" y="58"/>
                      </a:lnTo>
                      <a:lnTo>
                        <a:pt x="235"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51" name="Freeform 416">
                  <a:extLst>
                    <a:ext uri="{FF2B5EF4-FFF2-40B4-BE49-F238E27FC236}">
                      <a16:creationId xmlns:a16="http://schemas.microsoft.com/office/drawing/2014/main" id="{4AB17165-A660-4CB5-9E4E-79A194C32D4F}"/>
                    </a:ext>
                  </a:extLst>
                </p:cNvPr>
                <p:cNvSpPr>
                  <a:spLocks/>
                </p:cNvSpPr>
                <p:nvPr/>
              </p:nvSpPr>
              <p:spPr bwMode="auto">
                <a:xfrm>
                  <a:off x="1658" y="1756"/>
                  <a:ext cx="106" cy="27"/>
                </a:xfrm>
                <a:custGeom>
                  <a:avLst/>
                  <a:gdLst>
                    <a:gd name="T0" fmla="*/ 0 w 264"/>
                    <a:gd name="T1" fmla="*/ 0 h 69"/>
                    <a:gd name="T2" fmla="*/ 0 w 264"/>
                    <a:gd name="T3" fmla="*/ 0 h 69"/>
                    <a:gd name="T4" fmla="*/ 0 w 264"/>
                    <a:gd name="T5" fmla="*/ 0 h 69"/>
                    <a:gd name="T6" fmla="*/ 0 60000 65536"/>
                    <a:gd name="T7" fmla="*/ 0 60000 65536"/>
                    <a:gd name="T8" fmla="*/ 0 60000 65536"/>
                    <a:gd name="T9" fmla="*/ 0 w 264"/>
                    <a:gd name="T10" fmla="*/ 0 h 69"/>
                    <a:gd name="T11" fmla="*/ 264 w 264"/>
                    <a:gd name="T12" fmla="*/ 69 h 69"/>
                  </a:gdLst>
                  <a:ahLst/>
                  <a:cxnLst>
                    <a:cxn ang="T6">
                      <a:pos x="T0" y="T1"/>
                    </a:cxn>
                    <a:cxn ang="T7">
                      <a:pos x="T2" y="T3"/>
                    </a:cxn>
                    <a:cxn ang="T8">
                      <a:pos x="T4" y="T5"/>
                    </a:cxn>
                  </a:cxnLst>
                  <a:rect l="T9" t="T10" r="T11" b="T12"/>
                  <a:pathLst>
                    <a:path w="264" h="69">
                      <a:moveTo>
                        <a:pt x="0" y="2"/>
                      </a:moveTo>
                      <a:lnTo>
                        <a:pt x="134" y="69"/>
                      </a:lnTo>
                      <a:lnTo>
                        <a:pt x="264"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52" name="Freeform 417">
                  <a:extLst>
                    <a:ext uri="{FF2B5EF4-FFF2-40B4-BE49-F238E27FC236}">
                      <a16:creationId xmlns:a16="http://schemas.microsoft.com/office/drawing/2014/main" id="{379588E0-850E-4B70-8634-DECF03C149DF}"/>
                    </a:ext>
                  </a:extLst>
                </p:cNvPr>
                <p:cNvSpPr>
                  <a:spLocks/>
                </p:cNvSpPr>
                <p:nvPr/>
              </p:nvSpPr>
              <p:spPr bwMode="auto">
                <a:xfrm>
                  <a:off x="1652" y="1794"/>
                  <a:ext cx="120" cy="30"/>
                </a:xfrm>
                <a:custGeom>
                  <a:avLst/>
                  <a:gdLst>
                    <a:gd name="T0" fmla="*/ 0 w 299"/>
                    <a:gd name="T1" fmla="*/ 0 h 74"/>
                    <a:gd name="T2" fmla="*/ 0 w 299"/>
                    <a:gd name="T3" fmla="*/ 0 h 74"/>
                    <a:gd name="T4" fmla="*/ 0 w 299"/>
                    <a:gd name="T5" fmla="*/ 0 h 74"/>
                    <a:gd name="T6" fmla="*/ 0 60000 65536"/>
                    <a:gd name="T7" fmla="*/ 0 60000 65536"/>
                    <a:gd name="T8" fmla="*/ 0 60000 65536"/>
                    <a:gd name="T9" fmla="*/ 0 w 299"/>
                    <a:gd name="T10" fmla="*/ 0 h 74"/>
                    <a:gd name="T11" fmla="*/ 299 w 299"/>
                    <a:gd name="T12" fmla="*/ 74 h 74"/>
                  </a:gdLst>
                  <a:ahLst/>
                  <a:cxnLst>
                    <a:cxn ang="T6">
                      <a:pos x="T0" y="T1"/>
                    </a:cxn>
                    <a:cxn ang="T7">
                      <a:pos x="T2" y="T3"/>
                    </a:cxn>
                    <a:cxn ang="T8">
                      <a:pos x="T4" y="T5"/>
                    </a:cxn>
                  </a:cxnLst>
                  <a:rect l="T9" t="T10" r="T11" b="T12"/>
                  <a:pathLst>
                    <a:path w="299" h="74">
                      <a:moveTo>
                        <a:pt x="0" y="0"/>
                      </a:moveTo>
                      <a:lnTo>
                        <a:pt x="150" y="74"/>
                      </a:lnTo>
                      <a:lnTo>
                        <a:pt x="299"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53" name="Freeform 418">
                  <a:extLst>
                    <a:ext uri="{FF2B5EF4-FFF2-40B4-BE49-F238E27FC236}">
                      <a16:creationId xmlns:a16="http://schemas.microsoft.com/office/drawing/2014/main" id="{11FFA644-1479-49BA-8E8E-BB11DE4A8D9C}"/>
                    </a:ext>
                  </a:extLst>
                </p:cNvPr>
                <p:cNvSpPr>
                  <a:spLocks/>
                </p:cNvSpPr>
                <p:nvPr/>
              </p:nvSpPr>
              <p:spPr bwMode="auto">
                <a:xfrm>
                  <a:off x="1645" y="1830"/>
                  <a:ext cx="134" cy="33"/>
                </a:xfrm>
                <a:custGeom>
                  <a:avLst/>
                  <a:gdLst>
                    <a:gd name="T0" fmla="*/ 0 w 335"/>
                    <a:gd name="T1" fmla="*/ 0 h 83"/>
                    <a:gd name="T2" fmla="*/ 0 w 335"/>
                    <a:gd name="T3" fmla="*/ 0 h 83"/>
                    <a:gd name="T4" fmla="*/ 0 w 335"/>
                    <a:gd name="T5" fmla="*/ 0 h 83"/>
                    <a:gd name="T6" fmla="*/ 0 60000 65536"/>
                    <a:gd name="T7" fmla="*/ 0 60000 65536"/>
                    <a:gd name="T8" fmla="*/ 0 60000 65536"/>
                    <a:gd name="T9" fmla="*/ 0 w 335"/>
                    <a:gd name="T10" fmla="*/ 0 h 83"/>
                    <a:gd name="T11" fmla="*/ 335 w 335"/>
                    <a:gd name="T12" fmla="*/ 83 h 83"/>
                  </a:gdLst>
                  <a:ahLst/>
                  <a:cxnLst>
                    <a:cxn ang="T6">
                      <a:pos x="T0" y="T1"/>
                    </a:cxn>
                    <a:cxn ang="T7">
                      <a:pos x="T2" y="T3"/>
                    </a:cxn>
                    <a:cxn ang="T8">
                      <a:pos x="T4" y="T5"/>
                    </a:cxn>
                  </a:cxnLst>
                  <a:rect l="T9" t="T10" r="T11" b="T12"/>
                  <a:pathLst>
                    <a:path w="335" h="83">
                      <a:moveTo>
                        <a:pt x="0" y="0"/>
                      </a:moveTo>
                      <a:lnTo>
                        <a:pt x="168" y="83"/>
                      </a:lnTo>
                      <a:lnTo>
                        <a:pt x="335"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54" name="Freeform 419">
                  <a:extLst>
                    <a:ext uri="{FF2B5EF4-FFF2-40B4-BE49-F238E27FC236}">
                      <a16:creationId xmlns:a16="http://schemas.microsoft.com/office/drawing/2014/main" id="{CD81485C-E242-4794-9EC9-AB797E902601}"/>
                    </a:ext>
                  </a:extLst>
                </p:cNvPr>
                <p:cNvSpPr>
                  <a:spLocks/>
                </p:cNvSpPr>
                <p:nvPr/>
              </p:nvSpPr>
              <p:spPr bwMode="auto">
                <a:xfrm>
                  <a:off x="1638" y="1866"/>
                  <a:ext cx="146" cy="37"/>
                </a:xfrm>
                <a:custGeom>
                  <a:avLst/>
                  <a:gdLst>
                    <a:gd name="T0" fmla="*/ 0 w 365"/>
                    <a:gd name="T1" fmla="*/ 0 h 93"/>
                    <a:gd name="T2" fmla="*/ 0 w 365"/>
                    <a:gd name="T3" fmla="*/ 0 h 93"/>
                    <a:gd name="T4" fmla="*/ 0 w 365"/>
                    <a:gd name="T5" fmla="*/ 0 h 93"/>
                    <a:gd name="T6" fmla="*/ 0 60000 65536"/>
                    <a:gd name="T7" fmla="*/ 0 60000 65536"/>
                    <a:gd name="T8" fmla="*/ 0 60000 65536"/>
                    <a:gd name="T9" fmla="*/ 0 w 365"/>
                    <a:gd name="T10" fmla="*/ 0 h 93"/>
                    <a:gd name="T11" fmla="*/ 365 w 365"/>
                    <a:gd name="T12" fmla="*/ 93 h 93"/>
                  </a:gdLst>
                  <a:ahLst/>
                  <a:cxnLst>
                    <a:cxn ang="T6">
                      <a:pos x="T0" y="T1"/>
                    </a:cxn>
                    <a:cxn ang="T7">
                      <a:pos x="T2" y="T3"/>
                    </a:cxn>
                    <a:cxn ang="T8">
                      <a:pos x="T4" y="T5"/>
                    </a:cxn>
                  </a:cxnLst>
                  <a:rect l="T9" t="T10" r="T11" b="T12"/>
                  <a:pathLst>
                    <a:path w="365" h="93">
                      <a:moveTo>
                        <a:pt x="0" y="0"/>
                      </a:moveTo>
                      <a:lnTo>
                        <a:pt x="184" y="93"/>
                      </a:lnTo>
                      <a:lnTo>
                        <a:pt x="365"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55" name="Freeform 420">
                  <a:extLst>
                    <a:ext uri="{FF2B5EF4-FFF2-40B4-BE49-F238E27FC236}">
                      <a16:creationId xmlns:a16="http://schemas.microsoft.com/office/drawing/2014/main" id="{8ADC72E6-1DC6-49A2-9E7B-4FE784289A15}"/>
                    </a:ext>
                  </a:extLst>
                </p:cNvPr>
                <p:cNvSpPr>
                  <a:spLocks/>
                </p:cNvSpPr>
                <p:nvPr/>
              </p:nvSpPr>
              <p:spPr bwMode="auto">
                <a:xfrm>
                  <a:off x="1632" y="1443"/>
                  <a:ext cx="60" cy="20"/>
                </a:xfrm>
                <a:custGeom>
                  <a:avLst/>
                  <a:gdLst>
                    <a:gd name="T0" fmla="*/ 0 w 149"/>
                    <a:gd name="T1" fmla="*/ 0 h 50"/>
                    <a:gd name="T2" fmla="*/ 0 w 149"/>
                    <a:gd name="T3" fmla="*/ 0 h 50"/>
                    <a:gd name="T4" fmla="*/ 0 w 149"/>
                    <a:gd name="T5" fmla="*/ 0 h 50"/>
                    <a:gd name="T6" fmla="*/ 0 w 149"/>
                    <a:gd name="T7" fmla="*/ 0 h 50"/>
                    <a:gd name="T8" fmla="*/ 0 60000 65536"/>
                    <a:gd name="T9" fmla="*/ 0 60000 65536"/>
                    <a:gd name="T10" fmla="*/ 0 60000 65536"/>
                    <a:gd name="T11" fmla="*/ 0 60000 65536"/>
                    <a:gd name="T12" fmla="*/ 0 w 149"/>
                    <a:gd name="T13" fmla="*/ 0 h 50"/>
                    <a:gd name="T14" fmla="*/ 149 w 149"/>
                    <a:gd name="T15" fmla="*/ 50 h 50"/>
                  </a:gdLst>
                  <a:ahLst/>
                  <a:cxnLst>
                    <a:cxn ang="T8">
                      <a:pos x="T0" y="T1"/>
                    </a:cxn>
                    <a:cxn ang="T9">
                      <a:pos x="T2" y="T3"/>
                    </a:cxn>
                    <a:cxn ang="T10">
                      <a:pos x="T4" y="T5"/>
                    </a:cxn>
                    <a:cxn ang="T11">
                      <a:pos x="T6" y="T7"/>
                    </a:cxn>
                  </a:cxnLst>
                  <a:rect l="T12" t="T13" r="T14" b="T15"/>
                  <a:pathLst>
                    <a:path w="149" h="50">
                      <a:moveTo>
                        <a:pt x="149" y="50"/>
                      </a:moveTo>
                      <a:lnTo>
                        <a:pt x="48" y="42"/>
                      </a:lnTo>
                      <a:lnTo>
                        <a:pt x="101" y="8"/>
                      </a:lnTo>
                      <a:lnTo>
                        <a:pt x="0"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56" name="Freeform 421">
                  <a:extLst>
                    <a:ext uri="{FF2B5EF4-FFF2-40B4-BE49-F238E27FC236}">
                      <a16:creationId xmlns:a16="http://schemas.microsoft.com/office/drawing/2014/main" id="{12B07C81-C36D-448D-A2EE-163485327B6E}"/>
                    </a:ext>
                  </a:extLst>
                </p:cNvPr>
                <p:cNvSpPr>
                  <a:spLocks/>
                </p:cNvSpPr>
                <p:nvPr/>
              </p:nvSpPr>
              <p:spPr bwMode="auto">
                <a:xfrm>
                  <a:off x="1722" y="1441"/>
                  <a:ext cx="70" cy="25"/>
                </a:xfrm>
                <a:custGeom>
                  <a:avLst/>
                  <a:gdLst>
                    <a:gd name="T0" fmla="*/ 0 w 175"/>
                    <a:gd name="T1" fmla="*/ 0 h 61"/>
                    <a:gd name="T2" fmla="*/ 0 w 175"/>
                    <a:gd name="T3" fmla="*/ 0 h 61"/>
                    <a:gd name="T4" fmla="*/ 0 w 175"/>
                    <a:gd name="T5" fmla="*/ 0 h 61"/>
                    <a:gd name="T6" fmla="*/ 0 w 175"/>
                    <a:gd name="T7" fmla="*/ 0 h 61"/>
                    <a:gd name="T8" fmla="*/ 0 60000 65536"/>
                    <a:gd name="T9" fmla="*/ 0 60000 65536"/>
                    <a:gd name="T10" fmla="*/ 0 60000 65536"/>
                    <a:gd name="T11" fmla="*/ 0 60000 65536"/>
                    <a:gd name="T12" fmla="*/ 0 w 175"/>
                    <a:gd name="T13" fmla="*/ 0 h 61"/>
                    <a:gd name="T14" fmla="*/ 175 w 175"/>
                    <a:gd name="T15" fmla="*/ 61 h 61"/>
                  </a:gdLst>
                  <a:ahLst/>
                  <a:cxnLst>
                    <a:cxn ang="T8">
                      <a:pos x="T0" y="T1"/>
                    </a:cxn>
                    <a:cxn ang="T9">
                      <a:pos x="T2" y="T3"/>
                    </a:cxn>
                    <a:cxn ang="T10">
                      <a:pos x="T4" y="T5"/>
                    </a:cxn>
                    <a:cxn ang="T11">
                      <a:pos x="T6" y="T7"/>
                    </a:cxn>
                  </a:cxnLst>
                  <a:rect l="T12" t="T13" r="T14" b="T15"/>
                  <a:pathLst>
                    <a:path w="175" h="61">
                      <a:moveTo>
                        <a:pt x="175" y="5"/>
                      </a:moveTo>
                      <a:lnTo>
                        <a:pt x="72" y="61"/>
                      </a:lnTo>
                      <a:lnTo>
                        <a:pt x="104" y="0"/>
                      </a:lnTo>
                      <a:lnTo>
                        <a:pt x="0" y="55"/>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57" name="Freeform 422">
                  <a:extLst>
                    <a:ext uri="{FF2B5EF4-FFF2-40B4-BE49-F238E27FC236}">
                      <a16:creationId xmlns:a16="http://schemas.microsoft.com/office/drawing/2014/main" id="{17A21BAB-5749-420C-97CE-7FDBF1148E79}"/>
                    </a:ext>
                  </a:extLst>
                </p:cNvPr>
                <p:cNvSpPr>
                  <a:spLocks/>
                </p:cNvSpPr>
                <p:nvPr/>
              </p:nvSpPr>
              <p:spPr bwMode="auto">
                <a:xfrm>
                  <a:off x="1701" y="1374"/>
                  <a:ext cx="21" cy="80"/>
                </a:xfrm>
                <a:custGeom>
                  <a:avLst/>
                  <a:gdLst>
                    <a:gd name="T0" fmla="*/ 0 w 51"/>
                    <a:gd name="T1" fmla="*/ 0 h 200"/>
                    <a:gd name="T2" fmla="*/ 0 w 51"/>
                    <a:gd name="T3" fmla="*/ 0 h 200"/>
                    <a:gd name="T4" fmla="*/ 0 w 51"/>
                    <a:gd name="T5" fmla="*/ 0 h 200"/>
                    <a:gd name="T6" fmla="*/ 0 w 51"/>
                    <a:gd name="T7" fmla="*/ 0 h 200"/>
                    <a:gd name="T8" fmla="*/ 0 60000 65536"/>
                    <a:gd name="T9" fmla="*/ 0 60000 65536"/>
                    <a:gd name="T10" fmla="*/ 0 60000 65536"/>
                    <a:gd name="T11" fmla="*/ 0 60000 65536"/>
                    <a:gd name="T12" fmla="*/ 0 w 51"/>
                    <a:gd name="T13" fmla="*/ 0 h 200"/>
                    <a:gd name="T14" fmla="*/ 51 w 51"/>
                    <a:gd name="T15" fmla="*/ 200 h 200"/>
                  </a:gdLst>
                  <a:ahLst/>
                  <a:cxnLst>
                    <a:cxn ang="T8">
                      <a:pos x="T0" y="T1"/>
                    </a:cxn>
                    <a:cxn ang="T9">
                      <a:pos x="T2" y="T3"/>
                    </a:cxn>
                    <a:cxn ang="T10">
                      <a:pos x="T4" y="T5"/>
                    </a:cxn>
                    <a:cxn ang="T11">
                      <a:pos x="T6" y="T7"/>
                    </a:cxn>
                  </a:cxnLst>
                  <a:rect l="T12" t="T13" r="T14" b="T15"/>
                  <a:pathLst>
                    <a:path w="51" h="200">
                      <a:moveTo>
                        <a:pt x="27" y="200"/>
                      </a:moveTo>
                      <a:lnTo>
                        <a:pt x="0" y="74"/>
                      </a:lnTo>
                      <a:lnTo>
                        <a:pt x="51" y="125"/>
                      </a:lnTo>
                      <a:lnTo>
                        <a:pt x="27"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grpSp>
        </p:grpSp>
        <p:cxnSp>
          <p:nvCxnSpPr>
            <p:cNvPr id="336" name="직선 연결선 335">
              <a:extLst>
                <a:ext uri="{FF2B5EF4-FFF2-40B4-BE49-F238E27FC236}">
                  <a16:creationId xmlns:a16="http://schemas.microsoft.com/office/drawing/2014/main" id="{ABC7271B-B368-4E27-B4F7-579B3C065D9E}"/>
                </a:ext>
              </a:extLst>
            </p:cNvPr>
            <p:cNvCxnSpPr>
              <a:cxnSpLocks/>
              <a:stCxn id="332" idx="0"/>
              <a:endCxn id="333" idx="2"/>
            </p:cNvCxnSpPr>
            <p:nvPr/>
          </p:nvCxnSpPr>
          <p:spPr bwMode="auto">
            <a:xfrm flipV="1">
              <a:off x="4084049" y="3676096"/>
              <a:ext cx="1347" cy="229482"/>
            </a:xfrm>
            <a:prstGeom prst="line">
              <a:avLst/>
            </a:prstGeom>
            <a:solidFill>
              <a:schemeClr val="bg1"/>
            </a:solidFill>
            <a:ln w="19050" cap="flat" cmpd="sng" algn="ctr">
              <a:solidFill>
                <a:schemeClr val="tx1"/>
              </a:solidFill>
              <a:prstDash val="solid"/>
              <a:round/>
              <a:headEnd type="none" w="med" len="med"/>
              <a:tailEnd type="none" w="med" len="med"/>
            </a:ln>
            <a:effectLst/>
          </p:spPr>
        </p:cxnSp>
        <p:cxnSp>
          <p:nvCxnSpPr>
            <p:cNvPr id="337" name="직선 연결선 336">
              <a:extLst>
                <a:ext uri="{FF2B5EF4-FFF2-40B4-BE49-F238E27FC236}">
                  <a16:creationId xmlns:a16="http://schemas.microsoft.com/office/drawing/2014/main" id="{E32576F1-C224-4081-BD7E-F36F0131D378}"/>
                </a:ext>
              </a:extLst>
            </p:cNvPr>
            <p:cNvCxnSpPr>
              <a:cxnSpLocks/>
              <a:stCxn id="333" idx="3"/>
              <a:endCxn id="369" idx="0"/>
            </p:cNvCxnSpPr>
            <p:nvPr/>
          </p:nvCxnSpPr>
          <p:spPr bwMode="auto">
            <a:xfrm>
              <a:off x="4316228" y="3520434"/>
              <a:ext cx="454421" cy="61314"/>
            </a:xfrm>
            <a:prstGeom prst="line">
              <a:avLst/>
            </a:prstGeom>
            <a:solidFill>
              <a:schemeClr val="bg1"/>
            </a:solidFill>
            <a:ln w="19050" cap="flat" cmpd="sng" algn="ctr">
              <a:solidFill>
                <a:schemeClr val="tx1"/>
              </a:solidFill>
              <a:prstDash val="solid"/>
              <a:round/>
              <a:headEnd type="none" w="med" len="med"/>
              <a:tailEnd type="none" w="med" len="med"/>
            </a:ln>
            <a:effectLst/>
          </p:spPr>
        </p:cxnSp>
        <p:cxnSp>
          <p:nvCxnSpPr>
            <p:cNvPr id="338" name="직선 연결선 337">
              <a:extLst>
                <a:ext uri="{FF2B5EF4-FFF2-40B4-BE49-F238E27FC236}">
                  <a16:creationId xmlns:a16="http://schemas.microsoft.com/office/drawing/2014/main" id="{311183F3-0AA2-45FD-B6AA-5B648BF1E334}"/>
                </a:ext>
              </a:extLst>
            </p:cNvPr>
            <p:cNvCxnSpPr>
              <a:cxnSpLocks/>
              <a:stCxn id="332" idx="3"/>
              <a:endCxn id="369" idx="0"/>
            </p:cNvCxnSpPr>
            <p:nvPr/>
          </p:nvCxnSpPr>
          <p:spPr bwMode="auto">
            <a:xfrm flipV="1">
              <a:off x="4314881" y="3581748"/>
              <a:ext cx="455768" cy="479492"/>
            </a:xfrm>
            <a:prstGeom prst="line">
              <a:avLst/>
            </a:prstGeom>
            <a:solidFill>
              <a:schemeClr val="bg1"/>
            </a:solidFill>
            <a:ln w="19050" cap="flat" cmpd="sng" algn="ctr">
              <a:solidFill>
                <a:schemeClr val="tx1"/>
              </a:solidFill>
              <a:prstDash val="solid"/>
              <a:round/>
              <a:headEnd type="none" w="med" len="med"/>
              <a:tailEnd type="none" w="med" len="med"/>
            </a:ln>
            <a:effectLst/>
          </p:spPr>
        </p:cxnSp>
        <p:cxnSp>
          <p:nvCxnSpPr>
            <p:cNvPr id="339" name="직선 연결선 338">
              <a:extLst>
                <a:ext uri="{FF2B5EF4-FFF2-40B4-BE49-F238E27FC236}">
                  <a16:creationId xmlns:a16="http://schemas.microsoft.com/office/drawing/2014/main" id="{B3FC5F8A-B671-46E8-A528-F6C57A03AEB1}"/>
                </a:ext>
              </a:extLst>
            </p:cNvPr>
            <p:cNvCxnSpPr>
              <a:cxnSpLocks/>
            </p:cNvCxnSpPr>
            <p:nvPr/>
          </p:nvCxnSpPr>
          <p:spPr bwMode="auto">
            <a:xfrm flipH="1">
              <a:off x="5225692" y="3637489"/>
              <a:ext cx="292658" cy="0"/>
            </a:xfrm>
            <a:prstGeom prst="line">
              <a:avLst/>
            </a:prstGeom>
            <a:solidFill>
              <a:schemeClr val="bg1"/>
            </a:solidFill>
            <a:ln w="19050" cap="flat" cmpd="sng" algn="ctr">
              <a:solidFill>
                <a:schemeClr val="tx1"/>
              </a:solidFill>
              <a:prstDash val="sysDot"/>
              <a:round/>
              <a:headEnd type="none" w="med" len="med"/>
              <a:tailEnd type="none" w="med" len="med"/>
            </a:ln>
            <a:effectLst/>
          </p:spPr>
        </p:cxnSp>
        <p:sp>
          <p:nvSpPr>
            <p:cNvPr id="332" name="사각형: 둥근 모서리 94">
              <a:extLst>
                <a:ext uri="{FF2B5EF4-FFF2-40B4-BE49-F238E27FC236}">
                  <a16:creationId xmlns:a16="http://schemas.microsoft.com/office/drawing/2014/main" id="{AD02AE6D-56D6-4564-B361-E432C4D96F72}"/>
                </a:ext>
              </a:extLst>
            </p:cNvPr>
            <p:cNvSpPr/>
            <p:nvPr/>
          </p:nvSpPr>
          <p:spPr>
            <a:xfrm>
              <a:off x="3853217" y="3905578"/>
              <a:ext cx="461664" cy="311324"/>
            </a:xfrm>
            <a:prstGeom prst="roundRect">
              <a:avLst/>
            </a:prstGeom>
            <a:solidFill>
              <a:srgbClr val="F87CBD"/>
            </a:solidFill>
            <a:ln w="8890" cap="flat" cmpd="sng" algn="ctr">
              <a:solidFill>
                <a:srgbClr val="000000"/>
              </a:solidFill>
              <a:prstDash val="solid"/>
              <a:tailEnd type="triangle" w="lg" len="lg"/>
            </a:ln>
            <a:effectLst>
              <a:outerShdw blurRad="40000" dist="23000" dir="5400000" rotWithShape="0">
                <a:srgbClr val="000000">
                  <a:alpha val="35000"/>
                </a:srgb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742987" fontAlgn="base" latinLnBrk="0">
                <a:spcBef>
                  <a:spcPct val="0"/>
                </a:spcBef>
                <a:spcAft>
                  <a:spcPct val="0"/>
                </a:spcAft>
              </a:pPr>
              <a:r>
                <a:rPr kumimoji="1" lang="en-US" altLang="ko-KR" sz="813" b="1" kern="0">
                  <a:solidFill>
                    <a:schemeClr val="bg1"/>
                  </a:solidFill>
                  <a:latin typeface="맑은 고딕"/>
                  <a:ea typeface="맑은 고딕"/>
                </a:rPr>
                <a:t>SGW</a:t>
              </a:r>
              <a:endParaRPr kumimoji="1" lang="ko-KR" altLang="en-US" sz="813" b="1" kern="0">
                <a:solidFill>
                  <a:schemeClr val="bg1"/>
                </a:solidFill>
                <a:latin typeface="맑은 고딕"/>
                <a:ea typeface="맑은 고딕"/>
              </a:endParaRPr>
            </a:p>
          </p:txBody>
        </p:sp>
      </p:grpSp>
      <p:grpSp>
        <p:nvGrpSpPr>
          <p:cNvPr id="203" name="그룹 202">
            <a:extLst>
              <a:ext uri="{FF2B5EF4-FFF2-40B4-BE49-F238E27FC236}">
                <a16:creationId xmlns:a16="http://schemas.microsoft.com/office/drawing/2014/main" id="{078ECA37-20AC-4F5C-95D3-DA647C18DDF9}"/>
              </a:ext>
            </a:extLst>
          </p:cNvPr>
          <p:cNvGrpSpPr/>
          <p:nvPr/>
        </p:nvGrpSpPr>
        <p:grpSpPr>
          <a:xfrm>
            <a:off x="2875488" y="4539451"/>
            <a:ext cx="1238015" cy="1274400"/>
            <a:chOff x="6919207" y="3983820"/>
            <a:chExt cx="1238015" cy="1274400"/>
          </a:xfrm>
        </p:grpSpPr>
        <p:sp>
          <p:nvSpPr>
            <p:cNvPr id="322" name="직사각형 321">
              <a:extLst>
                <a:ext uri="{FF2B5EF4-FFF2-40B4-BE49-F238E27FC236}">
                  <a16:creationId xmlns:a16="http://schemas.microsoft.com/office/drawing/2014/main" id="{911426AA-34BC-4D47-A33C-7938CA81C078}"/>
                </a:ext>
              </a:extLst>
            </p:cNvPr>
            <p:cNvSpPr/>
            <p:nvPr/>
          </p:nvSpPr>
          <p:spPr>
            <a:xfrm>
              <a:off x="6919207" y="3983820"/>
              <a:ext cx="1238015" cy="1274400"/>
            </a:xfrm>
            <a:prstGeom prst="rect">
              <a:avLst/>
            </a:prstGeom>
            <a:solidFill>
              <a:srgbClr val="FFC000">
                <a:alpha val="20000"/>
              </a:srgbClr>
            </a:solidFill>
            <a:ln w="12700" cap="flat" cmpd="sng" algn="ctr">
              <a:noFill/>
              <a:prstDash val="solid"/>
              <a:miter lim="800000"/>
            </a:ln>
            <a:effectLst/>
          </p:spPr>
          <p:txBody>
            <a:bodyPr rtlCol="0" anchor="ctr"/>
            <a:lstStyle/>
            <a:p>
              <a:pPr algn="ctr" defTabSz="457200" latinLnBrk="0"/>
              <a:endParaRPr lang="ko-KR" altLang="en-US" kern="0">
                <a:solidFill>
                  <a:prstClr val="white"/>
                </a:solidFill>
                <a:latin typeface="Calibri" panose="020F0502020204030204"/>
                <a:ea typeface="맑은 고딕"/>
              </a:endParaRPr>
            </a:p>
          </p:txBody>
        </p:sp>
        <p:sp>
          <p:nvSpPr>
            <p:cNvPr id="323" name="사각형: 둥근 모서리 94">
              <a:extLst>
                <a:ext uri="{FF2B5EF4-FFF2-40B4-BE49-F238E27FC236}">
                  <a16:creationId xmlns:a16="http://schemas.microsoft.com/office/drawing/2014/main" id="{EA23405D-24CA-4B8F-ACD3-CBFC026E9268}"/>
                </a:ext>
              </a:extLst>
            </p:cNvPr>
            <p:cNvSpPr/>
            <p:nvPr/>
          </p:nvSpPr>
          <p:spPr>
            <a:xfrm>
              <a:off x="7275083" y="4929707"/>
              <a:ext cx="475782" cy="261610"/>
            </a:xfrm>
            <a:prstGeom prst="roundRect">
              <a:avLst/>
            </a:prstGeom>
            <a:solidFill>
              <a:srgbClr val="FFD85D"/>
            </a:solidFill>
            <a:ln w="12700" cap="flat" cmpd="sng" algn="ctr">
              <a:solidFill>
                <a:schemeClr val="tx1"/>
              </a:solidFill>
              <a:prstDash val="solid"/>
              <a:tailEnd type="triangle" w="lg" len="lg"/>
            </a:ln>
            <a:effectLst>
              <a:outerShdw blurRad="40000" dist="23000" dir="5400000" rotWithShape="0">
                <a:srgbClr val="000000">
                  <a:alpha val="35000"/>
                </a:srgb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742987" rtl="0" eaLnBrk="1" fontAlgn="base" latinLnBrk="0" hangingPunct="1">
                <a:lnSpc>
                  <a:spcPct val="100000"/>
                </a:lnSpc>
                <a:spcBef>
                  <a:spcPct val="0"/>
                </a:spcBef>
                <a:spcAft>
                  <a:spcPct val="0"/>
                </a:spcAft>
                <a:buClrTx/>
                <a:buSzTx/>
                <a:buFontTx/>
                <a:buNone/>
                <a:tabLst/>
                <a:defRPr/>
              </a:pPr>
              <a:r>
                <a:rPr kumimoji="1" lang="en-US" altLang="ko-KR" sz="810" b="1" kern="0">
                  <a:solidFill>
                    <a:prstClr val="black"/>
                  </a:solidFill>
                  <a:latin typeface="맑은 고딕"/>
                  <a:ea typeface="맑은 고딕"/>
                </a:rPr>
                <a:t>H-SMF</a:t>
              </a:r>
              <a:endParaRPr kumimoji="1" lang="ko-KR" altLang="en-US" sz="810" b="1" i="0" u="none" strike="noStrike" kern="0" cap="none" spc="0" normalizeH="0" baseline="0" noProof="0">
                <a:ln>
                  <a:noFill/>
                </a:ln>
                <a:solidFill>
                  <a:prstClr val="black"/>
                </a:solidFill>
                <a:effectLst/>
                <a:uLnTx/>
                <a:uFillTx/>
                <a:latin typeface="맑은 고딕"/>
                <a:ea typeface="맑은 고딕"/>
                <a:cs typeface="+mn-cs"/>
              </a:endParaRPr>
            </a:p>
          </p:txBody>
        </p:sp>
        <p:grpSp>
          <p:nvGrpSpPr>
            <p:cNvPr id="325" name="그룹 324">
              <a:extLst>
                <a:ext uri="{FF2B5EF4-FFF2-40B4-BE49-F238E27FC236}">
                  <a16:creationId xmlns:a16="http://schemas.microsoft.com/office/drawing/2014/main" id="{6AA582A8-C25C-4F6C-8CF4-FEBE1ABCABDC}"/>
                </a:ext>
              </a:extLst>
            </p:cNvPr>
            <p:cNvGrpSpPr/>
            <p:nvPr/>
          </p:nvGrpSpPr>
          <p:grpSpPr>
            <a:xfrm>
              <a:off x="7168431" y="4297896"/>
              <a:ext cx="775325" cy="379976"/>
              <a:chOff x="2038823" y="3659266"/>
              <a:chExt cx="604014" cy="404795"/>
            </a:xfrm>
          </p:grpSpPr>
          <p:sp>
            <p:nvSpPr>
              <p:cNvPr id="327" name="직사각형 326">
                <a:extLst>
                  <a:ext uri="{FF2B5EF4-FFF2-40B4-BE49-F238E27FC236}">
                    <a16:creationId xmlns:a16="http://schemas.microsoft.com/office/drawing/2014/main" id="{FC06090A-A8EF-4A24-BF92-8617F43BBEE1}"/>
                  </a:ext>
                </a:extLst>
              </p:cNvPr>
              <p:cNvSpPr/>
              <p:nvPr/>
            </p:nvSpPr>
            <p:spPr>
              <a:xfrm>
                <a:off x="2102837" y="3659266"/>
                <a:ext cx="540000" cy="332509"/>
              </a:xfrm>
              <a:prstGeom prst="rect">
                <a:avLst/>
              </a:prstGeom>
              <a:solidFill>
                <a:srgbClr val="FFFFFF"/>
              </a:solidFill>
              <a:ln w="9525" cap="flat" cmpd="sng" algn="ctr">
                <a:solidFill>
                  <a:srgbClr val="9B1717">
                    <a:lumMod val="25000"/>
                  </a:srgbClr>
                </a:solidFill>
                <a:prstDash val="solid"/>
              </a:ln>
              <a:effectLst>
                <a:outerShdw blurRad="50800" dist="38100" dir="5400000" algn="t" rotWithShape="0">
                  <a:prstClr val="black">
                    <a:alpha val="40000"/>
                  </a:prstClr>
                </a:outerShdw>
              </a:effectLst>
            </p:spPr>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100" b="1" i="0" u="none" strike="noStrike" kern="0" cap="none" spc="0" normalizeH="0" baseline="0" noProof="0">
                  <a:ln>
                    <a:noFill/>
                  </a:ln>
                  <a:solidFill>
                    <a:prstClr val="black"/>
                  </a:solidFill>
                  <a:effectLst/>
                  <a:uLnTx/>
                  <a:uFillTx/>
                  <a:latin typeface="맑은 고딕" panose="020B0503020000020004" pitchFamily="50" charset="-127"/>
                  <a:ea typeface="맑은 고딕"/>
                  <a:cs typeface="+mn-cs"/>
                </a:endParaRPr>
              </a:p>
            </p:txBody>
          </p:sp>
          <p:sp>
            <p:nvSpPr>
              <p:cNvPr id="328" name="직사각형 327">
                <a:extLst>
                  <a:ext uri="{FF2B5EF4-FFF2-40B4-BE49-F238E27FC236}">
                    <a16:creationId xmlns:a16="http://schemas.microsoft.com/office/drawing/2014/main" id="{3A22B927-CAF6-438C-B44B-AD28358F5B32}"/>
                  </a:ext>
                </a:extLst>
              </p:cNvPr>
              <p:cNvSpPr/>
              <p:nvPr/>
            </p:nvSpPr>
            <p:spPr>
              <a:xfrm>
                <a:off x="2070830" y="3693944"/>
                <a:ext cx="540000" cy="332509"/>
              </a:xfrm>
              <a:prstGeom prst="rect">
                <a:avLst/>
              </a:prstGeom>
              <a:solidFill>
                <a:srgbClr val="FFFFFF"/>
              </a:solidFill>
              <a:ln w="9525" cap="flat" cmpd="sng" algn="ctr">
                <a:solidFill>
                  <a:srgbClr val="9B1717">
                    <a:lumMod val="25000"/>
                  </a:srgbClr>
                </a:solidFill>
                <a:prstDash val="solid"/>
              </a:ln>
              <a:effectLst>
                <a:outerShdw blurRad="50800" dist="38100" dir="5400000" algn="t" rotWithShape="0">
                  <a:prstClr val="black">
                    <a:alpha val="40000"/>
                  </a:prstClr>
                </a:outerShdw>
              </a:effectLst>
            </p:spPr>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ko-KR" altLang="en-US" sz="1100" b="1" i="0" u="none" strike="noStrike" kern="0" cap="none" spc="0" normalizeH="0" baseline="0" noProof="0">
                  <a:ln>
                    <a:noFill/>
                  </a:ln>
                  <a:solidFill>
                    <a:prstClr val="black"/>
                  </a:solidFill>
                  <a:effectLst/>
                  <a:uLnTx/>
                  <a:uFillTx/>
                  <a:latin typeface="맑은 고딕" panose="020B0503020000020004" pitchFamily="50" charset="-127"/>
                  <a:ea typeface="맑은 고딕"/>
                  <a:cs typeface="+mn-cs"/>
                </a:endParaRPr>
              </a:p>
            </p:txBody>
          </p:sp>
          <p:sp>
            <p:nvSpPr>
              <p:cNvPr id="329" name="직사각형 328">
                <a:extLst>
                  <a:ext uri="{FF2B5EF4-FFF2-40B4-BE49-F238E27FC236}">
                    <a16:creationId xmlns:a16="http://schemas.microsoft.com/office/drawing/2014/main" id="{53C75CEB-B33C-4822-B2C1-D3CC5D152935}"/>
                  </a:ext>
                </a:extLst>
              </p:cNvPr>
              <p:cNvSpPr/>
              <p:nvPr/>
            </p:nvSpPr>
            <p:spPr>
              <a:xfrm>
                <a:off x="2038823" y="3731552"/>
                <a:ext cx="540000" cy="332509"/>
              </a:xfrm>
              <a:prstGeom prst="rect">
                <a:avLst/>
              </a:prstGeom>
              <a:solidFill>
                <a:srgbClr val="FFFFFF"/>
              </a:solidFill>
              <a:ln w="9525" cap="flat" cmpd="sng" algn="ctr">
                <a:solidFill>
                  <a:srgbClr val="9B1717">
                    <a:lumMod val="25000"/>
                  </a:srgbClr>
                </a:solidFill>
                <a:prstDash val="solid"/>
              </a:ln>
              <a:effectLst>
                <a:outerShdw blurRad="50800" dist="38100" dir="5400000" algn="t" rotWithShape="0">
                  <a:prstClr val="black">
                    <a:alpha val="40000"/>
                  </a:prstClr>
                </a:outerShdw>
              </a:effectLst>
            </p:spPr>
            <p:txBody>
              <a:bodyPr lIns="0" tIns="0" r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ko-KR" sz="1100" b="1" i="0" u="none" strike="noStrike" kern="0" cap="none" spc="0" normalizeH="0" baseline="0" noProof="0">
                    <a:ln>
                      <a:noFill/>
                    </a:ln>
                    <a:effectLst/>
                    <a:uLnTx/>
                    <a:uFillTx/>
                    <a:latin typeface="맑은 고딕" panose="020B0503020000020004" pitchFamily="50" charset="-127"/>
                    <a:ea typeface="맑은 고딕"/>
                    <a:cs typeface="+mn-cs"/>
                  </a:rPr>
                  <a:t>Core NFs</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ko-KR" sz="600" b="1" kern="0">
                    <a:latin typeface="맑은 고딕" panose="020B0503020000020004" pitchFamily="50" charset="-127"/>
                    <a:ea typeface="맑은 고딕"/>
                  </a:rPr>
                  <a:t>(Policy/Charging)</a:t>
                </a:r>
                <a:endParaRPr kumimoji="0" lang="ko-KR" altLang="en-US" sz="500" b="1" i="0" u="none" strike="noStrike" kern="0" cap="none" spc="0" normalizeH="0" baseline="0" noProof="0">
                  <a:ln>
                    <a:noFill/>
                  </a:ln>
                  <a:effectLst/>
                  <a:uLnTx/>
                  <a:uFillTx/>
                  <a:latin typeface="맑은 고딕" panose="020B0503020000020004" pitchFamily="50" charset="-127"/>
                  <a:ea typeface="맑은 고딕"/>
                  <a:cs typeface="+mn-cs"/>
                </a:endParaRPr>
              </a:p>
            </p:txBody>
          </p:sp>
        </p:grpSp>
        <p:cxnSp>
          <p:nvCxnSpPr>
            <p:cNvPr id="326" name="직선 화살표 연결선 6">
              <a:extLst>
                <a:ext uri="{FF2B5EF4-FFF2-40B4-BE49-F238E27FC236}">
                  <a16:creationId xmlns:a16="http://schemas.microsoft.com/office/drawing/2014/main" id="{7746F72B-B240-42CF-BA30-C026BAF8BA44}"/>
                </a:ext>
              </a:extLst>
            </p:cNvPr>
            <p:cNvCxnSpPr>
              <a:cxnSpLocks/>
              <a:stCxn id="329" idx="2"/>
              <a:endCxn id="323" idx="0"/>
            </p:cNvCxnSpPr>
            <p:nvPr/>
          </p:nvCxnSpPr>
          <p:spPr>
            <a:xfrm rot="5400000">
              <a:off x="7388075" y="4802772"/>
              <a:ext cx="251835" cy="2035"/>
            </a:xfrm>
            <a:prstGeom prst="bentConnector3">
              <a:avLst>
                <a:gd name="adj1" fmla="val 50000"/>
              </a:avLst>
            </a:prstGeom>
            <a:solidFill>
              <a:schemeClr val="bg1"/>
            </a:solidFill>
            <a:ln w="19050" cap="flat" cmpd="sng" algn="ctr">
              <a:solidFill>
                <a:schemeClr val="tx1"/>
              </a:solidFill>
              <a:prstDash val="sysDash"/>
              <a:round/>
              <a:headEnd type="none" w="med" len="med"/>
              <a:tailEnd type="none" w="med" len="med"/>
            </a:ln>
            <a:effectLst/>
          </p:spPr>
        </p:cxnSp>
      </p:grpSp>
      <p:grpSp>
        <p:nvGrpSpPr>
          <p:cNvPr id="204" name="그룹 203">
            <a:extLst>
              <a:ext uri="{FF2B5EF4-FFF2-40B4-BE49-F238E27FC236}">
                <a16:creationId xmlns:a16="http://schemas.microsoft.com/office/drawing/2014/main" id="{9130B597-A1EB-45FE-86B0-05220AE9F021}"/>
              </a:ext>
            </a:extLst>
          </p:cNvPr>
          <p:cNvGrpSpPr/>
          <p:nvPr/>
        </p:nvGrpSpPr>
        <p:grpSpPr>
          <a:xfrm>
            <a:off x="5797055" y="5384402"/>
            <a:ext cx="3201243" cy="1255269"/>
            <a:chOff x="3810623" y="3042627"/>
            <a:chExt cx="3201243" cy="1255269"/>
          </a:xfrm>
        </p:grpSpPr>
        <p:sp>
          <p:nvSpPr>
            <p:cNvPr id="262" name="직사각형 261">
              <a:extLst>
                <a:ext uri="{FF2B5EF4-FFF2-40B4-BE49-F238E27FC236}">
                  <a16:creationId xmlns:a16="http://schemas.microsoft.com/office/drawing/2014/main" id="{8EB22CD7-755C-45DD-B11D-B1F5E7F5871C}"/>
                </a:ext>
              </a:extLst>
            </p:cNvPr>
            <p:cNvSpPr/>
            <p:nvPr/>
          </p:nvSpPr>
          <p:spPr>
            <a:xfrm>
              <a:off x="3810623" y="3087774"/>
              <a:ext cx="3106497" cy="1210122"/>
            </a:xfrm>
            <a:prstGeom prst="rect">
              <a:avLst/>
            </a:prstGeom>
            <a:solidFill>
              <a:schemeClr val="bg2">
                <a:lumMod val="75000"/>
                <a:alpha val="40000"/>
              </a:schemeClr>
            </a:solidFill>
            <a:ln w="12700" cap="flat" cmpd="sng" algn="ctr">
              <a:noFill/>
              <a:prstDash val="solid"/>
              <a:miter lim="800000"/>
            </a:ln>
            <a:effectLst/>
          </p:spPr>
          <p:txBody>
            <a:bodyPr rtlCol="0" anchor="ctr"/>
            <a:lstStyle/>
            <a:p>
              <a:pPr algn="ctr" defTabSz="457200" latinLnBrk="0"/>
              <a:endParaRPr lang="ko-KR" altLang="en-US" kern="0">
                <a:solidFill>
                  <a:prstClr val="white"/>
                </a:solidFill>
                <a:latin typeface="Calibri" panose="020F0502020204030204"/>
                <a:ea typeface="맑은 고딕"/>
              </a:endParaRPr>
            </a:p>
          </p:txBody>
        </p:sp>
        <p:grpSp>
          <p:nvGrpSpPr>
            <p:cNvPr id="263" name="그룹 262">
              <a:extLst>
                <a:ext uri="{FF2B5EF4-FFF2-40B4-BE49-F238E27FC236}">
                  <a16:creationId xmlns:a16="http://schemas.microsoft.com/office/drawing/2014/main" id="{84F2C6C8-F5C4-4D09-99F7-7D5738E58831}"/>
                </a:ext>
              </a:extLst>
            </p:cNvPr>
            <p:cNvGrpSpPr/>
            <p:nvPr/>
          </p:nvGrpSpPr>
          <p:grpSpPr>
            <a:xfrm>
              <a:off x="5507743" y="3453227"/>
              <a:ext cx="384534" cy="575597"/>
              <a:chOff x="4961771" y="4200513"/>
              <a:chExt cx="384534" cy="575597"/>
            </a:xfrm>
          </p:grpSpPr>
          <p:pic>
            <p:nvPicPr>
              <p:cNvPr id="320" name="그래픽 319" descr="스마트폰 단색으로 채워진">
                <a:extLst>
                  <a:ext uri="{FF2B5EF4-FFF2-40B4-BE49-F238E27FC236}">
                    <a16:creationId xmlns:a16="http://schemas.microsoft.com/office/drawing/2014/main" id="{74046955-4886-49D9-B74D-D79C47AE1F7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0800000">
                <a:off x="4961771" y="4200513"/>
                <a:ext cx="384144" cy="384144"/>
              </a:xfrm>
              <a:prstGeom prst="rect">
                <a:avLst/>
              </a:prstGeom>
            </p:spPr>
          </p:pic>
          <p:sp>
            <p:nvSpPr>
              <p:cNvPr id="321" name="TextBox 320">
                <a:extLst>
                  <a:ext uri="{FF2B5EF4-FFF2-40B4-BE49-F238E27FC236}">
                    <a16:creationId xmlns:a16="http://schemas.microsoft.com/office/drawing/2014/main" id="{008AC996-3D39-4E71-A113-724C7630E3FF}"/>
                  </a:ext>
                </a:extLst>
              </p:cNvPr>
              <p:cNvSpPr txBox="1"/>
              <p:nvPr/>
            </p:nvSpPr>
            <p:spPr>
              <a:xfrm>
                <a:off x="4990655" y="4545278"/>
                <a:ext cx="355650" cy="230832"/>
              </a:xfrm>
              <a:prstGeom prst="rect">
                <a:avLst/>
              </a:prstGeom>
              <a:noFill/>
            </p:spPr>
            <p:txBody>
              <a:bodyPr wrap="square">
                <a:spAutoFit/>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kumimoji="1" lang="en-US" altLang="ko-KR" sz="900" b="1" i="0" u="none" strike="noStrike" kern="0" cap="none" spc="0" normalizeH="0" baseline="0" noProof="0">
                    <a:ln>
                      <a:noFill/>
                    </a:ln>
                    <a:solidFill>
                      <a:prstClr val="black"/>
                    </a:solidFill>
                    <a:effectLst/>
                    <a:uLnTx/>
                    <a:uFillTx/>
                    <a:latin typeface="맑은 고딕"/>
                    <a:ea typeface="맑은 고딕"/>
                    <a:cs typeface="+mn-cs"/>
                  </a:rPr>
                  <a:t>UE</a:t>
                </a:r>
                <a:endParaRPr kumimoji="0" lang="ko-KR" altLang="en-US" sz="900" b="0" i="0" u="none" strike="noStrike" kern="1200" cap="none" spc="0" normalizeH="0" baseline="0" noProof="0">
                  <a:ln>
                    <a:noFill/>
                  </a:ln>
                  <a:solidFill>
                    <a:prstClr val="black"/>
                  </a:solidFill>
                  <a:effectLst/>
                  <a:uLnTx/>
                  <a:uFillTx/>
                  <a:latin typeface="Arial"/>
                  <a:ea typeface="맑은 고딕"/>
                  <a:cs typeface="+mn-cs"/>
                </a:endParaRPr>
              </a:p>
            </p:txBody>
          </p:sp>
        </p:grpSp>
        <p:sp>
          <p:nvSpPr>
            <p:cNvPr id="264" name="사각형: 둥근 모서리 94">
              <a:extLst>
                <a:ext uri="{FF2B5EF4-FFF2-40B4-BE49-F238E27FC236}">
                  <a16:creationId xmlns:a16="http://schemas.microsoft.com/office/drawing/2014/main" id="{803507ED-922F-4168-B06E-434BBCEE1531}"/>
                </a:ext>
              </a:extLst>
            </p:cNvPr>
            <p:cNvSpPr/>
            <p:nvPr/>
          </p:nvSpPr>
          <p:spPr>
            <a:xfrm>
              <a:off x="3853217" y="3905578"/>
              <a:ext cx="461664" cy="311324"/>
            </a:xfrm>
            <a:prstGeom prst="roundRect">
              <a:avLst/>
            </a:prstGeom>
            <a:solidFill>
              <a:srgbClr val="F87CBD"/>
            </a:solidFill>
            <a:ln w="8890" cap="flat" cmpd="sng" algn="ctr">
              <a:solidFill>
                <a:srgbClr val="000000"/>
              </a:solidFill>
              <a:prstDash val="solid"/>
              <a:tailEnd type="triangle" w="lg" len="lg"/>
            </a:ln>
            <a:effectLst>
              <a:outerShdw blurRad="40000" dist="23000" dir="5400000" rotWithShape="0">
                <a:srgbClr val="000000">
                  <a:alpha val="35000"/>
                </a:srgb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742987" fontAlgn="base" latinLnBrk="0">
                <a:spcBef>
                  <a:spcPct val="0"/>
                </a:spcBef>
                <a:spcAft>
                  <a:spcPct val="0"/>
                </a:spcAft>
              </a:pPr>
              <a:r>
                <a:rPr kumimoji="1" lang="en-US" altLang="ko-KR" sz="813" b="1" kern="0">
                  <a:solidFill>
                    <a:schemeClr val="bg1"/>
                  </a:solidFill>
                  <a:latin typeface="맑은 고딕"/>
                  <a:ea typeface="맑은 고딕"/>
                </a:rPr>
                <a:t>AMF</a:t>
              </a:r>
              <a:endParaRPr kumimoji="1" lang="ko-KR" altLang="en-US" sz="813" b="1" kern="0">
                <a:solidFill>
                  <a:schemeClr val="bg1"/>
                </a:solidFill>
                <a:latin typeface="맑은 고딕"/>
                <a:ea typeface="맑은 고딕"/>
              </a:endParaRPr>
            </a:p>
          </p:txBody>
        </p:sp>
        <p:sp>
          <p:nvSpPr>
            <p:cNvPr id="266" name="TextBox 265">
              <a:extLst>
                <a:ext uri="{FF2B5EF4-FFF2-40B4-BE49-F238E27FC236}">
                  <a16:creationId xmlns:a16="http://schemas.microsoft.com/office/drawing/2014/main" id="{2B0F7FB7-F246-4333-88D9-1B4559100BC4}"/>
                </a:ext>
              </a:extLst>
            </p:cNvPr>
            <p:cNvSpPr txBox="1"/>
            <p:nvPr/>
          </p:nvSpPr>
          <p:spPr>
            <a:xfrm>
              <a:off x="5718221" y="3042627"/>
              <a:ext cx="1293645" cy="246221"/>
            </a:xfrm>
            <a:prstGeom prst="rect">
              <a:avLst/>
            </a:prstGeom>
            <a:noFill/>
          </p:spPr>
          <p:txBody>
            <a:bodyPr wrap="square" rtlCol="0">
              <a:spAutoFit/>
            </a:bodyPr>
            <a:lstStyle/>
            <a:p>
              <a:pPr>
                <a:defRPr/>
              </a:pPr>
              <a:r>
                <a:rPr kumimoji="0" lang="en-US" altLang="ko-KR" sz="1000" b="1" i="0" u="none" strike="noStrike" kern="1200" cap="none" spc="0" normalizeH="0" baseline="0" noProof="0">
                  <a:ln>
                    <a:noFill/>
                  </a:ln>
                  <a:solidFill>
                    <a:prstClr val="black"/>
                  </a:solidFill>
                  <a:effectLst/>
                  <a:uLnTx/>
                  <a:uFillTx/>
                  <a:latin typeface="맑은 고딕"/>
                  <a:ea typeface="맑은 고딕"/>
                  <a:cs typeface="+mn-cs"/>
                </a:rPr>
                <a:t>VPLMN(Overseas)</a:t>
              </a:r>
            </a:p>
          </p:txBody>
        </p:sp>
        <p:grpSp>
          <p:nvGrpSpPr>
            <p:cNvPr id="267" name="그룹 266">
              <a:extLst>
                <a:ext uri="{FF2B5EF4-FFF2-40B4-BE49-F238E27FC236}">
                  <a16:creationId xmlns:a16="http://schemas.microsoft.com/office/drawing/2014/main" id="{A090BC9C-CD59-4005-BA00-F1812014FF5B}"/>
                </a:ext>
              </a:extLst>
            </p:cNvPr>
            <p:cNvGrpSpPr/>
            <p:nvPr/>
          </p:nvGrpSpPr>
          <p:grpSpPr>
            <a:xfrm>
              <a:off x="4764558" y="3267449"/>
              <a:ext cx="434945" cy="541356"/>
              <a:chOff x="511497" y="2530931"/>
              <a:chExt cx="457928" cy="541356"/>
            </a:xfrm>
          </p:grpSpPr>
          <p:grpSp>
            <p:nvGrpSpPr>
              <p:cNvPr id="272" name="Group 407">
                <a:extLst>
                  <a:ext uri="{FF2B5EF4-FFF2-40B4-BE49-F238E27FC236}">
                    <a16:creationId xmlns:a16="http://schemas.microsoft.com/office/drawing/2014/main" id="{F26601DC-1021-45D7-8DFA-A36AC43D1BC1}"/>
                  </a:ext>
                </a:extLst>
              </p:cNvPr>
              <p:cNvGrpSpPr>
                <a:grpSpLocks/>
              </p:cNvGrpSpPr>
              <p:nvPr/>
            </p:nvGrpSpPr>
            <p:grpSpPr bwMode="auto">
              <a:xfrm>
                <a:off x="672582" y="2682374"/>
                <a:ext cx="296843" cy="389913"/>
                <a:chOff x="1632" y="1374"/>
                <a:chExt cx="160" cy="569"/>
              </a:xfrm>
              <a:noFill/>
            </p:grpSpPr>
            <p:sp>
              <p:nvSpPr>
                <p:cNvPr id="305" name="Freeform 408">
                  <a:extLst>
                    <a:ext uri="{FF2B5EF4-FFF2-40B4-BE49-F238E27FC236}">
                      <a16:creationId xmlns:a16="http://schemas.microsoft.com/office/drawing/2014/main" id="{638B559B-21BC-4486-8CCE-0B93D2123946}"/>
                    </a:ext>
                  </a:extLst>
                </p:cNvPr>
                <p:cNvSpPr>
                  <a:spLocks/>
                </p:cNvSpPr>
                <p:nvPr/>
              </p:nvSpPr>
              <p:spPr bwMode="auto">
                <a:xfrm>
                  <a:off x="1697" y="1484"/>
                  <a:ext cx="30" cy="50"/>
                </a:xfrm>
                <a:custGeom>
                  <a:avLst/>
                  <a:gdLst>
                    <a:gd name="T0" fmla="*/ 0 w 75"/>
                    <a:gd name="T1" fmla="*/ 0 h 125"/>
                    <a:gd name="T2" fmla="*/ 0 w 75"/>
                    <a:gd name="T3" fmla="*/ 0 h 125"/>
                    <a:gd name="T4" fmla="*/ 0 w 75"/>
                    <a:gd name="T5" fmla="*/ 0 h 125"/>
                    <a:gd name="T6" fmla="*/ 0 w 75"/>
                    <a:gd name="T7" fmla="*/ 0 h 125"/>
                    <a:gd name="T8" fmla="*/ 0 w 75"/>
                    <a:gd name="T9" fmla="*/ 0 h 125"/>
                    <a:gd name="T10" fmla="*/ 0 w 75"/>
                    <a:gd name="T11" fmla="*/ 0 h 125"/>
                    <a:gd name="T12" fmla="*/ 0 w 75"/>
                    <a:gd name="T13" fmla="*/ 0 h 125"/>
                    <a:gd name="T14" fmla="*/ 0 60000 65536"/>
                    <a:gd name="T15" fmla="*/ 0 60000 65536"/>
                    <a:gd name="T16" fmla="*/ 0 60000 65536"/>
                    <a:gd name="T17" fmla="*/ 0 60000 65536"/>
                    <a:gd name="T18" fmla="*/ 0 60000 65536"/>
                    <a:gd name="T19" fmla="*/ 0 60000 65536"/>
                    <a:gd name="T20" fmla="*/ 0 60000 65536"/>
                    <a:gd name="T21" fmla="*/ 0 w 75"/>
                    <a:gd name="T22" fmla="*/ 0 h 125"/>
                    <a:gd name="T23" fmla="*/ 75 w 75"/>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125">
                      <a:moveTo>
                        <a:pt x="11" y="24"/>
                      </a:moveTo>
                      <a:lnTo>
                        <a:pt x="38" y="0"/>
                      </a:lnTo>
                      <a:lnTo>
                        <a:pt x="62" y="24"/>
                      </a:lnTo>
                      <a:lnTo>
                        <a:pt x="75" y="99"/>
                      </a:lnTo>
                      <a:lnTo>
                        <a:pt x="38" y="125"/>
                      </a:lnTo>
                      <a:lnTo>
                        <a:pt x="0" y="99"/>
                      </a:lnTo>
                      <a:lnTo>
                        <a:pt x="11" y="24"/>
                      </a:lnTo>
                      <a:close/>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06" name="Freeform 409">
                  <a:extLst>
                    <a:ext uri="{FF2B5EF4-FFF2-40B4-BE49-F238E27FC236}">
                      <a16:creationId xmlns:a16="http://schemas.microsoft.com/office/drawing/2014/main" id="{5DA05985-0359-4749-8AFB-461AF543FC34}"/>
                    </a:ext>
                  </a:extLst>
                </p:cNvPr>
                <p:cNvSpPr>
                  <a:spLocks/>
                </p:cNvSpPr>
                <p:nvPr/>
              </p:nvSpPr>
              <p:spPr bwMode="auto">
                <a:xfrm>
                  <a:off x="1632" y="1863"/>
                  <a:ext cx="160" cy="40"/>
                </a:xfrm>
                <a:custGeom>
                  <a:avLst/>
                  <a:gdLst>
                    <a:gd name="T0" fmla="*/ 0 w 399"/>
                    <a:gd name="T1" fmla="*/ 0 h 101"/>
                    <a:gd name="T2" fmla="*/ 0 w 399"/>
                    <a:gd name="T3" fmla="*/ 0 h 101"/>
                    <a:gd name="T4" fmla="*/ 0 w 399"/>
                    <a:gd name="T5" fmla="*/ 0 h 101"/>
                    <a:gd name="T6" fmla="*/ 0 60000 65536"/>
                    <a:gd name="T7" fmla="*/ 0 60000 65536"/>
                    <a:gd name="T8" fmla="*/ 0 60000 65536"/>
                    <a:gd name="T9" fmla="*/ 0 w 399"/>
                    <a:gd name="T10" fmla="*/ 0 h 101"/>
                    <a:gd name="T11" fmla="*/ 399 w 399"/>
                    <a:gd name="T12" fmla="*/ 101 h 101"/>
                  </a:gdLst>
                  <a:ahLst/>
                  <a:cxnLst>
                    <a:cxn ang="T6">
                      <a:pos x="T0" y="T1"/>
                    </a:cxn>
                    <a:cxn ang="T7">
                      <a:pos x="T2" y="T3"/>
                    </a:cxn>
                    <a:cxn ang="T8">
                      <a:pos x="T4" y="T5"/>
                    </a:cxn>
                  </a:cxnLst>
                  <a:rect l="T9" t="T10" r="T11" b="T12"/>
                  <a:pathLst>
                    <a:path w="399" h="101">
                      <a:moveTo>
                        <a:pt x="0" y="101"/>
                      </a:moveTo>
                      <a:lnTo>
                        <a:pt x="200" y="0"/>
                      </a:lnTo>
                      <a:lnTo>
                        <a:pt x="399" y="101"/>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07" name="Freeform 410">
                  <a:extLst>
                    <a:ext uri="{FF2B5EF4-FFF2-40B4-BE49-F238E27FC236}">
                      <a16:creationId xmlns:a16="http://schemas.microsoft.com/office/drawing/2014/main" id="{CED4A043-885C-4EDE-A0C2-968A209A9BE5}"/>
                    </a:ext>
                  </a:extLst>
                </p:cNvPr>
                <p:cNvSpPr>
                  <a:spLocks/>
                </p:cNvSpPr>
                <p:nvPr/>
              </p:nvSpPr>
              <p:spPr bwMode="auto">
                <a:xfrm>
                  <a:off x="1632" y="1463"/>
                  <a:ext cx="160" cy="480"/>
                </a:xfrm>
                <a:custGeom>
                  <a:avLst/>
                  <a:gdLst>
                    <a:gd name="T0" fmla="*/ 0 w 399"/>
                    <a:gd name="T1" fmla="*/ 0 h 1200"/>
                    <a:gd name="T2" fmla="*/ 0 w 399"/>
                    <a:gd name="T3" fmla="*/ 0 h 1200"/>
                    <a:gd name="T4" fmla="*/ 0 w 399"/>
                    <a:gd name="T5" fmla="*/ 0 h 1200"/>
                    <a:gd name="T6" fmla="*/ 0 w 399"/>
                    <a:gd name="T7" fmla="*/ 0 h 1200"/>
                    <a:gd name="T8" fmla="*/ 0 w 399"/>
                    <a:gd name="T9" fmla="*/ 0 h 1200"/>
                    <a:gd name="T10" fmla="*/ 0 w 399"/>
                    <a:gd name="T11" fmla="*/ 0 h 1200"/>
                    <a:gd name="T12" fmla="*/ 0 60000 65536"/>
                    <a:gd name="T13" fmla="*/ 0 60000 65536"/>
                    <a:gd name="T14" fmla="*/ 0 60000 65536"/>
                    <a:gd name="T15" fmla="*/ 0 60000 65536"/>
                    <a:gd name="T16" fmla="*/ 0 60000 65536"/>
                    <a:gd name="T17" fmla="*/ 0 60000 65536"/>
                    <a:gd name="T18" fmla="*/ 0 w 399"/>
                    <a:gd name="T19" fmla="*/ 0 h 1200"/>
                    <a:gd name="T20" fmla="*/ 399 w 399"/>
                    <a:gd name="T21" fmla="*/ 1200 h 1200"/>
                  </a:gdLst>
                  <a:ahLst/>
                  <a:cxnLst>
                    <a:cxn ang="T12">
                      <a:pos x="T0" y="T1"/>
                    </a:cxn>
                    <a:cxn ang="T13">
                      <a:pos x="T2" y="T3"/>
                    </a:cxn>
                    <a:cxn ang="T14">
                      <a:pos x="T4" y="T5"/>
                    </a:cxn>
                    <a:cxn ang="T15">
                      <a:pos x="T6" y="T7"/>
                    </a:cxn>
                    <a:cxn ang="T16">
                      <a:pos x="T8" y="T9"/>
                    </a:cxn>
                    <a:cxn ang="T17">
                      <a:pos x="T10" y="T11"/>
                    </a:cxn>
                  </a:cxnLst>
                  <a:rect l="T18" t="T19" r="T20" b="T21"/>
                  <a:pathLst>
                    <a:path w="399" h="1200">
                      <a:moveTo>
                        <a:pt x="200" y="0"/>
                      </a:moveTo>
                      <a:lnTo>
                        <a:pt x="200" y="1200"/>
                      </a:lnTo>
                      <a:lnTo>
                        <a:pt x="0" y="1101"/>
                      </a:lnTo>
                      <a:lnTo>
                        <a:pt x="200" y="0"/>
                      </a:lnTo>
                      <a:lnTo>
                        <a:pt x="399" y="1101"/>
                      </a:lnTo>
                      <a:lnTo>
                        <a:pt x="200" y="120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08" name="Freeform 411">
                  <a:extLst>
                    <a:ext uri="{FF2B5EF4-FFF2-40B4-BE49-F238E27FC236}">
                      <a16:creationId xmlns:a16="http://schemas.microsoft.com/office/drawing/2014/main" id="{C98EC631-349B-4D36-BEE2-3490A49405B9}"/>
                    </a:ext>
                  </a:extLst>
                </p:cNvPr>
                <p:cNvSpPr>
                  <a:spLocks/>
                </p:cNvSpPr>
                <p:nvPr/>
              </p:nvSpPr>
              <p:spPr bwMode="auto">
                <a:xfrm>
                  <a:off x="1692" y="1573"/>
                  <a:ext cx="40" cy="11"/>
                </a:xfrm>
                <a:custGeom>
                  <a:avLst/>
                  <a:gdLst>
                    <a:gd name="T0" fmla="*/ 0 w 101"/>
                    <a:gd name="T1" fmla="*/ 0 h 27"/>
                    <a:gd name="T2" fmla="*/ 0 w 101"/>
                    <a:gd name="T3" fmla="*/ 0 h 27"/>
                    <a:gd name="T4" fmla="*/ 0 w 101"/>
                    <a:gd name="T5" fmla="*/ 0 h 27"/>
                    <a:gd name="T6" fmla="*/ 0 60000 65536"/>
                    <a:gd name="T7" fmla="*/ 0 60000 65536"/>
                    <a:gd name="T8" fmla="*/ 0 60000 65536"/>
                    <a:gd name="T9" fmla="*/ 0 w 101"/>
                    <a:gd name="T10" fmla="*/ 0 h 27"/>
                    <a:gd name="T11" fmla="*/ 101 w 101"/>
                    <a:gd name="T12" fmla="*/ 27 h 27"/>
                  </a:gdLst>
                  <a:ahLst/>
                  <a:cxnLst>
                    <a:cxn ang="T6">
                      <a:pos x="T0" y="T1"/>
                    </a:cxn>
                    <a:cxn ang="T7">
                      <a:pos x="T2" y="T3"/>
                    </a:cxn>
                    <a:cxn ang="T8">
                      <a:pos x="T4" y="T5"/>
                    </a:cxn>
                  </a:cxnLst>
                  <a:rect l="T9" t="T10" r="T11" b="T12"/>
                  <a:pathLst>
                    <a:path w="101" h="27">
                      <a:moveTo>
                        <a:pt x="0" y="0"/>
                      </a:moveTo>
                      <a:lnTo>
                        <a:pt x="51" y="27"/>
                      </a:lnTo>
                      <a:lnTo>
                        <a:pt x="101"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09" name="Freeform 412">
                  <a:extLst>
                    <a:ext uri="{FF2B5EF4-FFF2-40B4-BE49-F238E27FC236}">
                      <a16:creationId xmlns:a16="http://schemas.microsoft.com/office/drawing/2014/main" id="{8F5CA2BF-1B62-4FED-BFE7-4A0043C9004D}"/>
                    </a:ext>
                  </a:extLst>
                </p:cNvPr>
                <p:cNvSpPr>
                  <a:spLocks/>
                </p:cNvSpPr>
                <p:nvPr/>
              </p:nvSpPr>
              <p:spPr bwMode="auto">
                <a:xfrm>
                  <a:off x="1685" y="1610"/>
                  <a:ext cx="53" cy="13"/>
                </a:xfrm>
                <a:custGeom>
                  <a:avLst/>
                  <a:gdLst>
                    <a:gd name="T0" fmla="*/ 0 w 133"/>
                    <a:gd name="T1" fmla="*/ 0 h 32"/>
                    <a:gd name="T2" fmla="*/ 0 w 133"/>
                    <a:gd name="T3" fmla="*/ 0 h 32"/>
                    <a:gd name="T4" fmla="*/ 0 w 133"/>
                    <a:gd name="T5" fmla="*/ 0 h 32"/>
                    <a:gd name="T6" fmla="*/ 0 60000 65536"/>
                    <a:gd name="T7" fmla="*/ 0 60000 65536"/>
                    <a:gd name="T8" fmla="*/ 0 60000 65536"/>
                    <a:gd name="T9" fmla="*/ 0 w 133"/>
                    <a:gd name="T10" fmla="*/ 0 h 32"/>
                    <a:gd name="T11" fmla="*/ 133 w 133"/>
                    <a:gd name="T12" fmla="*/ 32 h 32"/>
                  </a:gdLst>
                  <a:ahLst/>
                  <a:cxnLst>
                    <a:cxn ang="T6">
                      <a:pos x="T0" y="T1"/>
                    </a:cxn>
                    <a:cxn ang="T7">
                      <a:pos x="T2" y="T3"/>
                    </a:cxn>
                    <a:cxn ang="T8">
                      <a:pos x="T4" y="T5"/>
                    </a:cxn>
                  </a:cxnLst>
                  <a:rect l="T9" t="T10" r="T11" b="T12"/>
                  <a:pathLst>
                    <a:path w="133" h="32">
                      <a:moveTo>
                        <a:pt x="0" y="0"/>
                      </a:moveTo>
                      <a:lnTo>
                        <a:pt x="67" y="32"/>
                      </a:lnTo>
                      <a:lnTo>
                        <a:pt x="133"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10" name="Freeform 413">
                  <a:extLst>
                    <a:ext uri="{FF2B5EF4-FFF2-40B4-BE49-F238E27FC236}">
                      <a16:creationId xmlns:a16="http://schemas.microsoft.com/office/drawing/2014/main" id="{E8F4EA95-C36B-4FB5-8504-33C44A68D4FB}"/>
                    </a:ext>
                  </a:extLst>
                </p:cNvPr>
                <p:cNvSpPr>
                  <a:spLocks/>
                </p:cNvSpPr>
                <p:nvPr/>
              </p:nvSpPr>
              <p:spPr bwMode="auto">
                <a:xfrm>
                  <a:off x="1679" y="1646"/>
                  <a:ext cx="65" cy="18"/>
                </a:xfrm>
                <a:custGeom>
                  <a:avLst/>
                  <a:gdLst>
                    <a:gd name="T0" fmla="*/ 0 w 163"/>
                    <a:gd name="T1" fmla="*/ 0 h 46"/>
                    <a:gd name="T2" fmla="*/ 0 w 163"/>
                    <a:gd name="T3" fmla="*/ 0 h 46"/>
                    <a:gd name="T4" fmla="*/ 0 w 163"/>
                    <a:gd name="T5" fmla="*/ 0 h 46"/>
                    <a:gd name="T6" fmla="*/ 0 60000 65536"/>
                    <a:gd name="T7" fmla="*/ 0 60000 65536"/>
                    <a:gd name="T8" fmla="*/ 0 60000 65536"/>
                    <a:gd name="T9" fmla="*/ 0 w 163"/>
                    <a:gd name="T10" fmla="*/ 0 h 46"/>
                    <a:gd name="T11" fmla="*/ 163 w 163"/>
                    <a:gd name="T12" fmla="*/ 46 h 46"/>
                  </a:gdLst>
                  <a:ahLst/>
                  <a:cxnLst>
                    <a:cxn ang="T6">
                      <a:pos x="T0" y="T1"/>
                    </a:cxn>
                    <a:cxn ang="T7">
                      <a:pos x="T2" y="T3"/>
                    </a:cxn>
                    <a:cxn ang="T8">
                      <a:pos x="T4" y="T5"/>
                    </a:cxn>
                  </a:cxnLst>
                  <a:rect l="T9" t="T10" r="T11" b="T12"/>
                  <a:pathLst>
                    <a:path w="163" h="46">
                      <a:moveTo>
                        <a:pt x="0" y="3"/>
                      </a:moveTo>
                      <a:lnTo>
                        <a:pt x="83" y="46"/>
                      </a:lnTo>
                      <a:lnTo>
                        <a:pt x="163"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11" name="Freeform 414">
                  <a:extLst>
                    <a:ext uri="{FF2B5EF4-FFF2-40B4-BE49-F238E27FC236}">
                      <a16:creationId xmlns:a16="http://schemas.microsoft.com/office/drawing/2014/main" id="{B00A17E5-29B1-40C5-B040-DA7021AD58AA}"/>
                    </a:ext>
                  </a:extLst>
                </p:cNvPr>
                <p:cNvSpPr>
                  <a:spLocks/>
                </p:cNvSpPr>
                <p:nvPr/>
              </p:nvSpPr>
              <p:spPr bwMode="auto">
                <a:xfrm>
                  <a:off x="1671" y="1683"/>
                  <a:ext cx="80" cy="20"/>
                </a:xfrm>
                <a:custGeom>
                  <a:avLst/>
                  <a:gdLst>
                    <a:gd name="T0" fmla="*/ 0 w 200"/>
                    <a:gd name="T1" fmla="*/ 0 h 50"/>
                    <a:gd name="T2" fmla="*/ 0 w 200"/>
                    <a:gd name="T3" fmla="*/ 0 h 50"/>
                    <a:gd name="T4" fmla="*/ 0 w 200"/>
                    <a:gd name="T5" fmla="*/ 0 h 50"/>
                    <a:gd name="T6" fmla="*/ 0 60000 65536"/>
                    <a:gd name="T7" fmla="*/ 0 60000 65536"/>
                    <a:gd name="T8" fmla="*/ 0 60000 65536"/>
                    <a:gd name="T9" fmla="*/ 0 w 200"/>
                    <a:gd name="T10" fmla="*/ 0 h 50"/>
                    <a:gd name="T11" fmla="*/ 200 w 200"/>
                    <a:gd name="T12" fmla="*/ 50 h 50"/>
                  </a:gdLst>
                  <a:ahLst/>
                  <a:cxnLst>
                    <a:cxn ang="T6">
                      <a:pos x="T0" y="T1"/>
                    </a:cxn>
                    <a:cxn ang="T7">
                      <a:pos x="T2" y="T3"/>
                    </a:cxn>
                    <a:cxn ang="T8">
                      <a:pos x="T4" y="T5"/>
                    </a:cxn>
                  </a:cxnLst>
                  <a:rect l="T9" t="T10" r="T11" b="T12"/>
                  <a:pathLst>
                    <a:path w="200" h="50">
                      <a:moveTo>
                        <a:pt x="0" y="0"/>
                      </a:moveTo>
                      <a:lnTo>
                        <a:pt x="102" y="50"/>
                      </a:lnTo>
                      <a:lnTo>
                        <a:pt x="200"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12" name="Freeform 415">
                  <a:extLst>
                    <a:ext uri="{FF2B5EF4-FFF2-40B4-BE49-F238E27FC236}">
                      <a16:creationId xmlns:a16="http://schemas.microsoft.com/office/drawing/2014/main" id="{755ED9FA-F04B-4E3A-A32E-3208536B3C28}"/>
                    </a:ext>
                  </a:extLst>
                </p:cNvPr>
                <p:cNvSpPr>
                  <a:spLocks/>
                </p:cNvSpPr>
                <p:nvPr/>
              </p:nvSpPr>
              <p:spPr bwMode="auto">
                <a:xfrm>
                  <a:off x="1665" y="1720"/>
                  <a:ext cx="94" cy="24"/>
                </a:xfrm>
                <a:custGeom>
                  <a:avLst/>
                  <a:gdLst>
                    <a:gd name="T0" fmla="*/ 0 w 235"/>
                    <a:gd name="T1" fmla="*/ 0 h 58"/>
                    <a:gd name="T2" fmla="*/ 0 w 235"/>
                    <a:gd name="T3" fmla="*/ 0 h 58"/>
                    <a:gd name="T4" fmla="*/ 0 w 235"/>
                    <a:gd name="T5" fmla="*/ 0 h 58"/>
                    <a:gd name="T6" fmla="*/ 0 60000 65536"/>
                    <a:gd name="T7" fmla="*/ 0 60000 65536"/>
                    <a:gd name="T8" fmla="*/ 0 60000 65536"/>
                    <a:gd name="T9" fmla="*/ 0 w 235"/>
                    <a:gd name="T10" fmla="*/ 0 h 58"/>
                    <a:gd name="T11" fmla="*/ 235 w 235"/>
                    <a:gd name="T12" fmla="*/ 58 h 58"/>
                  </a:gdLst>
                  <a:ahLst/>
                  <a:cxnLst>
                    <a:cxn ang="T6">
                      <a:pos x="T0" y="T1"/>
                    </a:cxn>
                    <a:cxn ang="T7">
                      <a:pos x="T2" y="T3"/>
                    </a:cxn>
                    <a:cxn ang="T8">
                      <a:pos x="T4" y="T5"/>
                    </a:cxn>
                  </a:cxnLst>
                  <a:rect l="T9" t="T10" r="T11" b="T12"/>
                  <a:pathLst>
                    <a:path w="235" h="58">
                      <a:moveTo>
                        <a:pt x="0" y="0"/>
                      </a:moveTo>
                      <a:lnTo>
                        <a:pt x="118" y="58"/>
                      </a:lnTo>
                      <a:lnTo>
                        <a:pt x="235"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13" name="Freeform 416">
                  <a:extLst>
                    <a:ext uri="{FF2B5EF4-FFF2-40B4-BE49-F238E27FC236}">
                      <a16:creationId xmlns:a16="http://schemas.microsoft.com/office/drawing/2014/main" id="{07DF133A-68FD-4BC5-B240-2E965F2AD881}"/>
                    </a:ext>
                  </a:extLst>
                </p:cNvPr>
                <p:cNvSpPr>
                  <a:spLocks/>
                </p:cNvSpPr>
                <p:nvPr/>
              </p:nvSpPr>
              <p:spPr bwMode="auto">
                <a:xfrm>
                  <a:off x="1658" y="1756"/>
                  <a:ext cx="106" cy="27"/>
                </a:xfrm>
                <a:custGeom>
                  <a:avLst/>
                  <a:gdLst>
                    <a:gd name="T0" fmla="*/ 0 w 264"/>
                    <a:gd name="T1" fmla="*/ 0 h 69"/>
                    <a:gd name="T2" fmla="*/ 0 w 264"/>
                    <a:gd name="T3" fmla="*/ 0 h 69"/>
                    <a:gd name="T4" fmla="*/ 0 w 264"/>
                    <a:gd name="T5" fmla="*/ 0 h 69"/>
                    <a:gd name="T6" fmla="*/ 0 60000 65536"/>
                    <a:gd name="T7" fmla="*/ 0 60000 65536"/>
                    <a:gd name="T8" fmla="*/ 0 60000 65536"/>
                    <a:gd name="T9" fmla="*/ 0 w 264"/>
                    <a:gd name="T10" fmla="*/ 0 h 69"/>
                    <a:gd name="T11" fmla="*/ 264 w 264"/>
                    <a:gd name="T12" fmla="*/ 69 h 69"/>
                  </a:gdLst>
                  <a:ahLst/>
                  <a:cxnLst>
                    <a:cxn ang="T6">
                      <a:pos x="T0" y="T1"/>
                    </a:cxn>
                    <a:cxn ang="T7">
                      <a:pos x="T2" y="T3"/>
                    </a:cxn>
                    <a:cxn ang="T8">
                      <a:pos x="T4" y="T5"/>
                    </a:cxn>
                  </a:cxnLst>
                  <a:rect l="T9" t="T10" r="T11" b="T12"/>
                  <a:pathLst>
                    <a:path w="264" h="69">
                      <a:moveTo>
                        <a:pt x="0" y="2"/>
                      </a:moveTo>
                      <a:lnTo>
                        <a:pt x="134" y="69"/>
                      </a:lnTo>
                      <a:lnTo>
                        <a:pt x="264"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14" name="Freeform 417">
                  <a:extLst>
                    <a:ext uri="{FF2B5EF4-FFF2-40B4-BE49-F238E27FC236}">
                      <a16:creationId xmlns:a16="http://schemas.microsoft.com/office/drawing/2014/main" id="{10701993-5180-45EA-B01D-55A0B60BCA52}"/>
                    </a:ext>
                  </a:extLst>
                </p:cNvPr>
                <p:cNvSpPr>
                  <a:spLocks/>
                </p:cNvSpPr>
                <p:nvPr/>
              </p:nvSpPr>
              <p:spPr bwMode="auto">
                <a:xfrm>
                  <a:off x="1652" y="1794"/>
                  <a:ext cx="120" cy="30"/>
                </a:xfrm>
                <a:custGeom>
                  <a:avLst/>
                  <a:gdLst>
                    <a:gd name="T0" fmla="*/ 0 w 299"/>
                    <a:gd name="T1" fmla="*/ 0 h 74"/>
                    <a:gd name="T2" fmla="*/ 0 w 299"/>
                    <a:gd name="T3" fmla="*/ 0 h 74"/>
                    <a:gd name="T4" fmla="*/ 0 w 299"/>
                    <a:gd name="T5" fmla="*/ 0 h 74"/>
                    <a:gd name="T6" fmla="*/ 0 60000 65536"/>
                    <a:gd name="T7" fmla="*/ 0 60000 65536"/>
                    <a:gd name="T8" fmla="*/ 0 60000 65536"/>
                    <a:gd name="T9" fmla="*/ 0 w 299"/>
                    <a:gd name="T10" fmla="*/ 0 h 74"/>
                    <a:gd name="T11" fmla="*/ 299 w 299"/>
                    <a:gd name="T12" fmla="*/ 74 h 74"/>
                  </a:gdLst>
                  <a:ahLst/>
                  <a:cxnLst>
                    <a:cxn ang="T6">
                      <a:pos x="T0" y="T1"/>
                    </a:cxn>
                    <a:cxn ang="T7">
                      <a:pos x="T2" y="T3"/>
                    </a:cxn>
                    <a:cxn ang="T8">
                      <a:pos x="T4" y="T5"/>
                    </a:cxn>
                  </a:cxnLst>
                  <a:rect l="T9" t="T10" r="T11" b="T12"/>
                  <a:pathLst>
                    <a:path w="299" h="74">
                      <a:moveTo>
                        <a:pt x="0" y="0"/>
                      </a:moveTo>
                      <a:lnTo>
                        <a:pt x="150" y="74"/>
                      </a:lnTo>
                      <a:lnTo>
                        <a:pt x="299"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15" name="Freeform 418">
                  <a:extLst>
                    <a:ext uri="{FF2B5EF4-FFF2-40B4-BE49-F238E27FC236}">
                      <a16:creationId xmlns:a16="http://schemas.microsoft.com/office/drawing/2014/main" id="{F1EFC44D-9ADB-4F98-8179-6F49B1A57858}"/>
                    </a:ext>
                  </a:extLst>
                </p:cNvPr>
                <p:cNvSpPr>
                  <a:spLocks/>
                </p:cNvSpPr>
                <p:nvPr/>
              </p:nvSpPr>
              <p:spPr bwMode="auto">
                <a:xfrm>
                  <a:off x="1645" y="1830"/>
                  <a:ext cx="134" cy="33"/>
                </a:xfrm>
                <a:custGeom>
                  <a:avLst/>
                  <a:gdLst>
                    <a:gd name="T0" fmla="*/ 0 w 335"/>
                    <a:gd name="T1" fmla="*/ 0 h 83"/>
                    <a:gd name="T2" fmla="*/ 0 w 335"/>
                    <a:gd name="T3" fmla="*/ 0 h 83"/>
                    <a:gd name="T4" fmla="*/ 0 w 335"/>
                    <a:gd name="T5" fmla="*/ 0 h 83"/>
                    <a:gd name="T6" fmla="*/ 0 60000 65536"/>
                    <a:gd name="T7" fmla="*/ 0 60000 65536"/>
                    <a:gd name="T8" fmla="*/ 0 60000 65536"/>
                    <a:gd name="T9" fmla="*/ 0 w 335"/>
                    <a:gd name="T10" fmla="*/ 0 h 83"/>
                    <a:gd name="T11" fmla="*/ 335 w 335"/>
                    <a:gd name="T12" fmla="*/ 83 h 83"/>
                  </a:gdLst>
                  <a:ahLst/>
                  <a:cxnLst>
                    <a:cxn ang="T6">
                      <a:pos x="T0" y="T1"/>
                    </a:cxn>
                    <a:cxn ang="T7">
                      <a:pos x="T2" y="T3"/>
                    </a:cxn>
                    <a:cxn ang="T8">
                      <a:pos x="T4" y="T5"/>
                    </a:cxn>
                  </a:cxnLst>
                  <a:rect l="T9" t="T10" r="T11" b="T12"/>
                  <a:pathLst>
                    <a:path w="335" h="83">
                      <a:moveTo>
                        <a:pt x="0" y="0"/>
                      </a:moveTo>
                      <a:lnTo>
                        <a:pt x="168" y="83"/>
                      </a:lnTo>
                      <a:lnTo>
                        <a:pt x="335"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16" name="Freeform 419">
                  <a:extLst>
                    <a:ext uri="{FF2B5EF4-FFF2-40B4-BE49-F238E27FC236}">
                      <a16:creationId xmlns:a16="http://schemas.microsoft.com/office/drawing/2014/main" id="{CD783644-C48F-4E48-BFC6-16EE798A6224}"/>
                    </a:ext>
                  </a:extLst>
                </p:cNvPr>
                <p:cNvSpPr>
                  <a:spLocks/>
                </p:cNvSpPr>
                <p:nvPr/>
              </p:nvSpPr>
              <p:spPr bwMode="auto">
                <a:xfrm>
                  <a:off x="1638" y="1866"/>
                  <a:ext cx="146" cy="37"/>
                </a:xfrm>
                <a:custGeom>
                  <a:avLst/>
                  <a:gdLst>
                    <a:gd name="T0" fmla="*/ 0 w 365"/>
                    <a:gd name="T1" fmla="*/ 0 h 93"/>
                    <a:gd name="T2" fmla="*/ 0 w 365"/>
                    <a:gd name="T3" fmla="*/ 0 h 93"/>
                    <a:gd name="T4" fmla="*/ 0 w 365"/>
                    <a:gd name="T5" fmla="*/ 0 h 93"/>
                    <a:gd name="T6" fmla="*/ 0 60000 65536"/>
                    <a:gd name="T7" fmla="*/ 0 60000 65536"/>
                    <a:gd name="T8" fmla="*/ 0 60000 65536"/>
                    <a:gd name="T9" fmla="*/ 0 w 365"/>
                    <a:gd name="T10" fmla="*/ 0 h 93"/>
                    <a:gd name="T11" fmla="*/ 365 w 365"/>
                    <a:gd name="T12" fmla="*/ 93 h 93"/>
                  </a:gdLst>
                  <a:ahLst/>
                  <a:cxnLst>
                    <a:cxn ang="T6">
                      <a:pos x="T0" y="T1"/>
                    </a:cxn>
                    <a:cxn ang="T7">
                      <a:pos x="T2" y="T3"/>
                    </a:cxn>
                    <a:cxn ang="T8">
                      <a:pos x="T4" y="T5"/>
                    </a:cxn>
                  </a:cxnLst>
                  <a:rect l="T9" t="T10" r="T11" b="T12"/>
                  <a:pathLst>
                    <a:path w="365" h="93">
                      <a:moveTo>
                        <a:pt x="0" y="0"/>
                      </a:moveTo>
                      <a:lnTo>
                        <a:pt x="184" y="93"/>
                      </a:lnTo>
                      <a:lnTo>
                        <a:pt x="365"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17" name="Freeform 420">
                  <a:extLst>
                    <a:ext uri="{FF2B5EF4-FFF2-40B4-BE49-F238E27FC236}">
                      <a16:creationId xmlns:a16="http://schemas.microsoft.com/office/drawing/2014/main" id="{F927084A-AEC6-49D9-82E3-62EB02DF0574}"/>
                    </a:ext>
                  </a:extLst>
                </p:cNvPr>
                <p:cNvSpPr>
                  <a:spLocks/>
                </p:cNvSpPr>
                <p:nvPr/>
              </p:nvSpPr>
              <p:spPr bwMode="auto">
                <a:xfrm>
                  <a:off x="1632" y="1443"/>
                  <a:ext cx="60" cy="20"/>
                </a:xfrm>
                <a:custGeom>
                  <a:avLst/>
                  <a:gdLst>
                    <a:gd name="T0" fmla="*/ 0 w 149"/>
                    <a:gd name="T1" fmla="*/ 0 h 50"/>
                    <a:gd name="T2" fmla="*/ 0 w 149"/>
                    <a:gd name="T3" fmla="*/ 0 h 50"/>
                    <a:gd name="T4" fmla="*/ 0 w 149"/>
                    <a:gd name="T5" fmla="*/ 0 h 50"/>
                    <a:gd name="T6" fmla="*/ 0 w 149"/>
                    <a:gd name="T7" fmla="*/ 0 h 50"/>
                    <a:gd name="T8" fmla="*/ 0 60000 65536"/>
                    <a:gd name="T9" fmla="*/ 0 60000 65536"/>
                    <a:gd name="T10" fmla="*/ 0 60000 65536"/>
                    <a:gd name="T11" fmla="*/ 0 60000 65536"/>
                    <a:gd name="T12" fmla="*/ 0 w 149"/>
                    <a:gd name="T13" fmla="*/ 0 h 50"/>
                    <a:gd name="T14" fmla="*/ 149 w 149"/>
                    <a:gd name="T15" fmla="*/ 50 h 50"/>
                  </a:gdLst>
                  <a:ahLst/>
                  <a:cxnLst>
                    <a:cxn ang="T8">
                      <a:pos x="T0" y="T1"/>
                    </a:cxn>
                    <a:cxn ang="T9">
                      <a:pos x="T2" y="T3"/>
                    </a:cxn>
                    <a:cxn ang="T10">
                      <a:pos x="T4" y="T5"/>
                    </a:cxn>
                    <a:cxn ang="T11">
                      <a:pos x="T6" y="T7"/>
                    </a:cxn>
                  </a:cxnLst>
                  <a:rect l="T12" t="T13" r="T14" b="T15"/>
                  <a:pathLst>
                    <a:path w="149" h="50">
                      <a:moveTo>
                        <a:pt x="149" y="50"/>
                      </a:moveTo>
                      <a:lnTo>
                        <a:pt x="48" y="42"/>
                      </a:lnTo>
                      <a:lnTo>
                        <a:pt x="101" y="8"/>
                      </a:lnTo>
                      <a:lnTo>
                        <a:pt x="0"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18" name="Freeform 421">
                  <a:extLst>
                    <a:ext uri="{FF2B5EF4-FFF2-40B4-BE49-F238E27FC236}">
                      <a16:creationId xmlns:a16="http://schemas.microsoft.com/office/drawing/2014/main" id="{45EED255-A755-402C-B482-B4EA26B1D226}"/>
                    </a:ext>
                  </a:extLst>
                </p:cNvPr>
                <p:cNvSpPr>
                  <a:spLocks/>
                </p:cNvSpPr>
                <p:nvPr/>
              </p:nvSpPr>
              <p:spPr bwMode="auto">
                <a:xfrm>
                  <a:off x="1722" y="1441"/>
                  <a:ext cx="70" cy="25"/>
                </a:xfrm>
                <a:custGeom>
                  <a:avLst/>
                  <a:gdLst>
                    <a:gd name="T0" fmla="*/ 0 w 175"/>
                    <a:gd name="T1" fmla="*/ 0 h 61"/>
                    <a:gd name="T2" fmla="*/ 0 w 175"/>
                    <a:gd name="T3" fmla="*/ 0 h 61"/>
                    <a:gd name="T4" fmla="*/ 0 w 175"/>
                    <a:gd name="T5" fmla="*/ 0 h 61"/>
                    <a:gd name="T6" fmla="*/ 0 w 175"/>
                    <a:gd name="T7" fmla="*/ 0 h 61"/>
                    <a:gd name="T8" fmla="*/ 0 60000 65536"/>
                    <a:gd name="T9" fmla="*/ 0 60000 65536"/>
                    <a:gd name="T10" fmla="*/ 0 60000 65536"/>
                    <a:gd name="T11" fmla="*/ 0 60000 65536"/>
                    <a:gd name="T12" fmla="*/ 0 w 175"/>
                    <a:gd name="T13" fmla="*/ 0 h 61"/>
                    <a:gd name="T14" fmla="*/ 175 w 175"/>
                    <a:gd name="T15" fmla="*/ 61 h 61"/>
                  </a:gdLst>
                  <a:ahLst/>
                  <a:cxnLst>
                    <a:cxn ang="T8">
                      <a:pos x="T0" y="T1"/>
                    </a:cxn>
                    <a:cxn ang="T9">
                      <a:pos x="T2" y="T3"/>
                    </a:cxn>
                    <a:cxn ang="T10">
                      <a:pos x="T4" y="T5"/>
                    </a:cxn>
                    <a:cxn ang="T11">
                      <a:pos x="T6" y="T7"/>
                    </a:cxn>
                  </a:cxnLst>
                  <a:rect l="T12" t="T13" r="T14" b="T15"/>
                  <a:pathLst>
                    <a:path w="175" h="61">
                      <a:moveTo>
                        <a:pt x="175" y="5"/>
                      </a:moveTo>
                      <a:lnTo>
                        <a:pt x="72" y="61"/>
                      </a:lnTo>
                      <a:lnTo>
                        <a:pt x="104" y="0"/>
                      </a:lnTo>
                      <a:lnTo>
                        <a:pt x="0" y="55"/>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19" name="Freeform 422">
                  <a:extLst>
                    <a:ext uri="{FF2B5EF4-FFF2-40B4-BE49-F238E27FC236}">
                      <a16:creationId xmlns:a16="http://schemas.microsoft.com/office/drawing/2014/main" id="{12D729F6-DC33-455A-909D-4EFFF89A684C}"/>
                    </a:ext>
                  </a:extLst>
                </p:cNvPr>
                <p:cNvSpPr>
                  <a:spLocks/>
                </p:cNvSpPr>
                <p:nvPr/>
              </p:nvSpPr>
              <p:spPr bwMode="auto">
                <a:xfrm>
                  <a:off x="1701" y="1374"/>
                  <a:ext cx="21" cy="80"/>
                </a:xfrm>
                <a:custGeom>
                  <a:avLst/>
                  <a:gdLst>
                    <a:gd name="T0" fmla="*/ 0 w 51"/>
                    <a:gd name="T1" fmla="*/ 0 h 200"/>
                    <a:gd name="T2" fmla="*/ 0 w 51"/>
                    <a:gd name="T3" fmla="*/ 0 h 200"/>
                    <a:gd name="T4" fmla="*/ 0 w 51"/>
                    <a:gd name="T5" fmla="*/ 0 h 200"/>
                    <a:gd name="T6" fmla="*/ 0 w 51"/>
                    <a:gd name="T7" fmla="*/ 0 h 200"/>
                    <a:gd name="T8" fmla="*/ 0 60000 65536"/>
                    <a:gd name="T9" fmla="*/ 0 60000 65536"/>
                    <a:gd name="T10" fmla="*/ 0 60000 65536"/>
                    <a:gd name="T11" fmla="*/ 0 60000 65536"/>
                    <a:gd name="T12" fmla="*/ 0 w 51"/>
                    <a:gd name="T13" fmla="*/ 0 h 200"/>
                    <a:gd name="T14" fmla="*/ 51 w 51"/>
                    <a:gd name="T15" fmla="*/ 200 h 200"/>
                  </a:gdLst>
                  <a:ahLst/>
                  <a:cxnLst>
                    <a:cxn ang="T8">
                      <a:pos x="T0" y="T1"/>
                    </a:cxn>
                    <a:cxn ang="T9">
                      <a:pos x="T2" y="T3"/>
                    </a:cxn>
                    <a:cxn ang="T10">
                      <a:pos x="T4" y="T5"/>
                    </a:cxn>
                    <a:cxn ang="T11">
                      <a:pos x="T6" y="T7"/>
                    </a:cxn>
                  </a:cxnLst>
                  <a:rect l="T12" t="T13" r="T14" b="T15"/>
                  <a:pathLst>
                    <a:path w="51" h="200">
                      <a:moveTo>
                        <a:pt x="27" y="200"/>
                      </a:moveTo>
                      <a:lnTo>
                        <a:pt x="0" y="74"/>
                      </a:lnTo>
                      <a:lnTo>
                        <a:pt x="51" y="125"/>
                      </a:lnTo>
                      <a:lnTo>
                        <a:pt x="27" y="0"/>
                      </a:lnTo>
                    </a:path>
                  </a:pathLst>
                </a:custGeom>
                <a:grpFill/>
                <a:ln w="1270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grpSp>
          <p:grpSp>
            <p:nvGrpSpPr>
              <p:cNvPr id="273" name="Group 407">
                <a:extLst>
                  <a:ext uri="{FF2B5EF4-FFF2-40B4-BE49-F238E27FC236}">
                    <a16:creationId xmlns:a16="http://schemas.microsoft.com/office/drawing/2014/main" id="{3F75BB77-5824-4272-9E35-FFAFB0874831}"/>
                  </a:ext>
                </a:extLst>
              </p:cNvPr>
              <p:cNvGrpSpPr>
                <a:grpSpLocks/>
              </p:cNvGrpSpPr>
              <p:nvPr/>
            </p:nvGrpSpPr>
            <p:grpSpPr bwMode="auto">
              <a:xfrm>
                <a:off x="511497" y="2649630"/>
                <a:ext cx="171003" cy="226212"/>
                <a:chOff x="1632" y="1374"/>
                <a:chExt cx="160" cy="569"/>
              </a:xfrm>
              <a:noFill/>
            </p:grpSpPr>
            <p:sp>
              <p:nvSpPr>
                <p:cNvPr id="290" name="Freeform 408">
                  <a:extLst>
                    <a:ext uri="{FF2B5EF4-FFF2-40B4-BE49-F238E27FC236}">
                      <a16:creationId xmlns:a16="http://schemas.microsoft.com/office/drawing/2014/main" id="{B00AAF9F-6863-4446-9615-ACA78041E42C}"/>
                    </a:ext>
                  </a:extLst>
                </p:cNvPr>
                <p:cNvSpPr>
                  <a:spLocks/>
                </p:cNvSpPr>
                <p:nvPr/>
              </p:nvSpPr>
              <p:spPr bwMode="auto">
                <a:xfrm>
                  <a:off x="1697" y="1484"/>
                  <a:ext cx="30" cy="50"/>
                </a:xfrm>
                <a:custGeom>
                  <a:avLst/>
                  <a:gdLst>
                    <a:gd name="T0" fmla="*/ 0 w 75"/>
                    <a:gd name="T1" fmla="*/ 0 h 125"/>
                    <a:gd name="T2" fmla="*/ 0 w 75"/>
                    <a:gd name="T3" fmla="*/ 0 h 125"/>
                    <a:gd name="T4" fmla="*/ 0 w 75"/>
                    <a:gd name="T5" fmla="*/ 0 h 125"/>
                    <a:gd name="T6" fmla="*/ 0 w 75"/>
                    <a:gd name="T7" fmla="*/ 0 h 125"/>
                    <a:gd name="T8" fmla="*/ 0 w 75"/>
                    <a:gd name="T9" fmla="*/ 0 h 125"/>
                    <a:gd name="T10" fmla="*/ 0 w 75"/>
                    <a:gd name="T11" fmla="*/ 0 h 125"/>
                    <a:gd name="T12" fmla="*/ 0 w 75"/>
                    <a:gd name="T13" fmla="*/ 0 h 125"/>
                    <a:gd name="T14" fmla="*/ 0 60000 65536"/>
                    <a:gd name="T15" fmla="*/ 0 60000 65536"/>
                    <a:gd name="T16" fmla="*/ 0 60000 65536"/>
                    <a:gd name="T17" fmla="*/ 0 60000 65536"/>
                    <a:gd name="T18" fmla="*/ 0 60000 65536"/>
                    <a:gd name="T19" fmla="*/ 0 60000 65536"/>
                    <a:gd name="T20" fmla="*/ 0 60000 65536"/>
                    <a:gd name="T21" fmla="*/ 0 w 75"/>
                    <a:gd name="T22" fmla="*/ 0 h 125"/>
                    <a:gd name="T23" fmla="*/ 75 w 75"/>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125">
                      <a:moveTo>
                        <a:pt x="11" y="24"/>
                      </a:moveTo>
                      <a:lnTo>
                        <a:pt x="38" y="0"/>
                      </a:lnTo>
                      <a:lnTo>
                        <a:pt x="62" y="24"/>
                      </a:lnTo>
                      <a:lnTo>
                        <a:pt x="75" y="99"/>
                      </a:lnTo>
                      <a:lnTo>
                        <a:pt x="38" y="125"/>
                      </a:lnTo>
                      <a:lnTo>
                        <a:pt x="0" y="99"/>
                      </a:lnTo>
                      <a:lnTo>
                        <a:pt x="11" y="24"/>
                      </a:lnTo>
                      <a:close/>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91" name="Freeform 409">
                  <a:extLst>
                    <a:ext uri="{FF2B5EF4-FFF2-40B4-BE49-F238E27FC236}">
                      <a16:creationId xmlns:a16="http://schemas.microsoft.com/office/drawing/2014/main" id="{01DBE412-7D79-4CAA-80C5-F920109D0B18}"/>
                    </a:ext>
                  </a:extLst>
                </p:cNvPr>
                <p:cNvSpPr>
                  <a:spLocks/>
                </p:cNvSpPr>
                <p:nvPr/>
              </p:nvSpPr>
              <p:spPr bwMode="auto">
                <a:xfrm>
                  <a:off x="1632" y="1863"/>
                  <a:ext cx="160" cy="40"/>
                </a:xfrm>
                <a:custGeom>
                  <a:avLst/>
                  <a:gdLst>
                    <a:gd name="T0" fmla="*/ 0 w 399"/>
                    <a:gd name="T1" fmla="*/ 0 h 101"/>
                    <a:gd name="T2" fmla="*/ 0 w 399"/>
                    <a:gd name="T3" fmla="*/ 0 h 101"/>
                    <a:gd name="T4" fmla="*/ 0 w 399"/>
                    <a:gd name="T5" fmla="*/ 0 h 101"/>
                    <a:gd name="T6" fmla="*/ 0 60000 65536"/>
                    <a:gd name="T7" fmla="*/ 0 60000 65536"/>
                    <a:gd name="T8" fmla="*/ 0 60000 65536"/>
                    <a:gd name="T9" fmla="*/ 0 w 399"/>
                    <a:gd name="T10" fmla="*/ 0 h 101"/>
                    <a:gd name="T11" fmla="*/ 399 w 399"/>
                    <a:gd name="T12" fmla="*/ 101 h 101"/>
                  </a:gdLst>
                  <a:ahLst/>
                  <a:cxnLst>
                    <a:cxn ang="T6">
                      <a:pos x="T0" y="T1"/>
                    </a:cxn>
                    <a:cxn ang="T7">
                      <a:pos x="T2" y="T3"/>
                    </a:cxn>
                    <a:cxn ang="T8">
                      <a:pos x="T4" y="T5"/>
                    </a:cxn>
                  </a:cxnLst>
                  <a:rect l="T9" t="T10" r="T11" b="T12"/>
                  <a:pathLst>
                    <a:path w="399" h="101">
                      <a:moveTo>
                        <a:pt x="0" y="101"/>
                      </a:moveTo>
                      <a:lnTo>
                        <a:pt x="200" y="0"/>
                      </a:lnTo>
                      <a:lnTo>
                        <a:pt x="399" y="101"/>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92" name="Freeform 410">
                  <a:extLst>
                    <a:ext uri="{FF2B5EF4-FFF2-40B4-BE49-F238E27FC236}">
                      <a16:creationId xmlns:a16="http://schemas.microsoft.com/office/drawing/2014/main" id="{5DF7E0DF-77AA-49B1-BC69-933F6C64BFC1}"/>
                    </a:ext>
                  </a:extLst>
                </p:cNvPr>
                <p:cNvSpPr>
                  <a:spLocks/>
                </p:cNvSpPr>
                <p:nvPr/>
              </p:nvSpPr>
              <p:spPr bwMode="auto">
                <a:xfrm>
                  <a:off x="1632" y="1463"/>
                  <a:ext cx="160" cy="480"/>
                </a:xfrm>
                <a:custGeom>
                  <a:avLst/>
                  <a:gdLst>
                    <a:gd name="T0" fmla="*/ 0 w 399"/>
                    <a:gd name="T1" fmla="*/ 0 h 1200"/>
                    <a:gd name="T2" fmla="*/ 0 w 399"/>
                    <a:gd name="T3" fmla="*/ 0 h 1200"/>
                    <a:gd name="T4" fmla="*/ 0 w 399"/>
                    <a:gd name="T5" fmla="*/ 0 h 1200"/>
                    <a:gd name="T6" fmla="*/ 0 w 399"/>
                    <a:gd name="T7" fmla="*/ 0 h 1200"/>
                    <a:gd name="T8" fmla="*/ 0 w 399"/>
                    <a:gd name="T9" fmla="*/ 0 h 1200"/>
                    <a:gd name="T10" fmla="*/ 0 w 399"/>
                    <a:gd name="T11" fmla="*/ 0 h 1200"/>
                    <a:gd name="T12" fmla="*/ 0 60000 65536"/>
                    <a:gd name="T13" fmla="*/ 0 60000 65536"/>
                    <a:gd name="T14" fmla="*/ 0 60000 65536"/>
                    <a:gd name="T15" fmla="*/ 0 60000 65536"/>
                    <a:gd name="T16" fmla="*/ 0 60000 65536"/>
                    <a:gd name="T17" fmla="*/ 0 60000 65536"/>
                    <a:gd name="T18" fmla="*/ 0 w 399"/>
                    <a:gd name="T19" fmla="*/ 0 h 1200"/>
                    <a:gd name="T20" fmla="*/ 399 w 399"/>
                    <a:gd name="T21" fmla="*/ 1200 h 1200"/>
                  </a:gdLst>
                  <a:ahLst/>
                  <a:cxnLst>
                    <a:cxn ang="T12">
                      <a:pos x="T0" y="T1"/>
                    </a:cxn>
                    <a:cxn ang="T13">
                      <a:pos x="T2" y="T3"/>
                    </a:cxn>
                    <a:cxn ang="T14">
                      <a:pos x="T4" y="T5"/>
                    </a:cxn>
                    <a:cxn ang="T15">
                      <a:pos x="T6" y="T7"/>
                    </a:cxn>
                    <a:cxn ang="T16">
                      <a:pos x="T8" y="T9"/>
                    </a:cxn>
                    <a:cxn ang="T17">
                      <a:pos x="T10" y="T11"/>
                    </a:cxn>
                  </a:cxnLst>
                  <a:rect l="T18" t="T19" r="T20" b="T21"/>
                  <a:pathLst>
                    <a:path w="399" h="1200">
                      <a:moveTo>
                        <a:pt x="200" y="0"/>
                      </a:moveTo>
                      <a:lnTo>
                        <a:pt x="200" y="1200"/>
                      </a:lnTo>
                      <a:lnTo>
                        <a:pt x="0" y="1101"/>
                      </a:lnTo>
                      <a:lnTo>
                        <a:pt x="200" y="0"/>
                      </a:lnTo>
                      <a:lnTo>
                        <a:pt x="399" y="1101"/>
                      </a:lnTo>
                      <a:lnTo>
                        <a:pt x="200" y="120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93" name="Freeform 411">
                  <a:extLst>
                    <a:ext uri="{FF2B5EF4-FFF2-40B4-BE49-F238E27FC236}">
                      <a16:creationId xmlns:a16="http://schemas.microsoft.com/office/drawing/2014/main" id="{30E82381-2F47-40A9-B721-C23A64DCCDCF}"/>
                    </a:ext>
                  </a:extLst>
                </p:cNvPr>
                <p:cNvSpPr>
                  <a:spLocks/>
                </p:cNvSpPr>
                <p:nvPr/>
              </p:nvSpPr>
              <p:spPr bwMode="auto">
                <a:xfrm>
                  <a:off x="1692" y="1573"/>
                  <a:ext cx="40" cy="11"/>
                </a:xfrm>
                <a:custGeom>
                  <a:avLst/>
                  <a:gdLst>
                    <a:gd name="T0" fmla="*/ 0 w 101"/>
                    <a:gd name="T1" fmla="*/ 0 h 27"/>
                    <a:gd name="T2" fmla="*/ 0 w 101"/>
                    <a:gd name="T3" fmla="*/ 0 h 27"/>
                    <a:gd name="T4" fmla="*/ 0 w 101"/>
                    <a:gd name="T5" fmla="*/ 0 h 27"/>
                    <a:gd name="T6" fmla="*/ 0 60000 65536"/>
                    <a:gd name="T7" fmla="*/ 0 60000 65536"/>
                    <a:gd name="T8" fmla="*/ 0 60000 65536"/>
                    <a:gd name="T9" fmla="*/ 0 w 101"/>
                    <a:gd name="T10" fmla="*/ 0 h 27"/>
                    <a:gd name="T11" fmla="*/ 101 w 101"/>
                    <a:gd name="T12" fmla="*/ 27 h 27"/>
                  </a:gdLst>
                  <a:ahLst/>
                  <a:cxnLst>
                    <a:cxn ang="T6">
                      <a:pos x="T0" y="T1"/>
                    </a:cxn>
                    <a:cxn ang="T7">
                      <a:pos x="T2" y="T3"/>
                    </a:cxn>
                    <a:cxn ang="T8">
                      <a:pos x="T4" y="T5"/>
                    </a:cxn>
                  </a:cxnLst>
                  <a:rect l="T9" t="T10" r="T11" b="T12"/>
                  <a:pathLst>
                    <a:path w="101" h="27">
                      <a:moveTo>
                        <a:pt x="0" y="0"/>
                      </a:moveTo>
                      <a:lnTo>
                        <a:pt x="51" y="27"/>
                      </a:lnTo>
                      <a:lnTo>
                        <a:pt x="101"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94" name="Freeform 412">
                  <a:extLst>
                    <a:ext uri="{FF2B5EF4-FFF2-40B4-BE49-F238E27FC236}">
                      <a16:creationId xmlns:a16="http://schemas.microsoft.com/office/drawing/2014/main" id="{3FF6466E-51CB-4DB2-9D68-4F89EA33AE99}"/>
                    </a:ext>
                  </a:extLst>
                </p:cNvPr>
                <p:cNvSpPr>
                  <a:spLocks/>
                </p:cNvSpPr>
                <p:nvPr/>
              </p:nvSpPr>
              <p:spPr bwMode="auto">
                <a:xfrm>
                  <a:off x="1685" y="1610"/>
                  <a:ext cx="53" cy="13"/>
                </a:xfrm>
                <a:custGeom>
                  <a:avLst/>
                  <a:gdLst>
                    <a:gd name="T0" fmla="*/ 0 w 133"/>
                    <a:gd name="T1" fmla="*/ 0 h 32"/>
                    <a:gd name="T2" fmla="*/ 0 w 133"/>
                    <a:gd name="T3" fmla="*/ 0 h 32"/>
                    <a:gd name="T4" fmla="*/ 0 w 133"/>
                    <a:gd name="T5" fmla="*/ 0 h 32"/>
                    <a:gd name="T6" fmla="*/ 0 60000 65536"/>
                    <a:gd name="T7" fmla="*/ 0 60000 65536"/>
                    <a:gd name="T8" fmla="*/ 0 60000 65536"/>
                    <a:gd name="T9" fmla="*/ 0 w 133"/>
                    <a:gd name="T10" fmla="*/ 0 h 32"/>
                    <a:gd name="T11" fmla="*/ 133 w 133"/>
                    <a:gd name="T12" fmla="*/ 32 h 32"/>
                  </a:gdLst>
                  <a:ahLst/>
                  <a:cxnLst>
                    <a:cxn ang="T6">
                      <a:pos x="T0" y="T1"/>
                    </a:cxn>
                    <a:cxn ang="T7">
                      <a:pos x="T2" y="T3"/>
                    </a:cxn>
                    <a:cxn ang="T8">
                      <a:pos x="T4" y="T5"/>
                    </a:cxn>
                  </a:cxnLst>
                  <a:rect l="T9" t="T10" r="T11" b="T12"/>
                  <a:pathLst>
                    <a:path w="133" h="32">
                      <a:moveTo>
                        <a:pt x="0" y="0"/>
                      </a:moveTo>
                      <a:lnTo>
                        <a:pt x="67" y="32"/>
                      </a:lnTo>
                      <a:lnTo>
                        <a:pt x="133"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95" name="Freeform 413">
                  <a:extLst>
                    <a:ext uri="{FF2B5EF4-FFF2-40B4-BE49-F238E27FC236}">
                      <a16:creationId xmlns:a16="http://schemas.microsoft.com/office/drawing/2014/main" id="{02894A2B-952A-41F7-AAB9-D8101C649299}"/>
                    </a:ext>
                  </a:extLst>
                </p:cNvPr>
                <p:cNvSpPr>
                  <a:spLocks/>
                </p:cNvSpPr>
                <p:nvPr/>
              </p:nvSpPr>
              <p:spPr bwMode="auto">
                <a:xfrm>
                  <a:off x="1679" y="1646"/>
                  <a:ext cx="65" cy="18"/>
                </a:xfrm>
                <a:custGeom>
                  <a:avLst/>
                  <a:gdLst>
                    <a:gd name="T0" fmla="*/ 0 w 163"/>
                    <a:gd name="T1" fmla="*/ 0 h 46"/>
                    <a:gd name="T2" fmla="*/ 0 w 163"/>
                    <a:gd name="T3" fmla="*/ 0 h 46"/>
                    <a:gd name="T4" fmla="*/ 0 w 163"/>
                    <a:gd name="T5" fmla="*/ 0 h 46"/>
                    <a:gd name="T6" fmla="*/ 0 60000 65536"/>
                    <a:gd name="T7" fmla="*/ 0 60000 65536"/>
                    <a:gd name="T8" fmla="*/ 0 60000 65536"/>
                    <a:gd name="T9" fmla="*/ 0 w 163"/>
                    <a:gd name="T10" fmla="*/ 0 h 46"/>
                    <a:gd name="T11" fmla="*/ 163 w 163"/>
                    <a:gd name="T12" fmla="*/ 46 h 46"/>
                  </a:gdLst>
                  <a:ahLst/>
                  <a:cxnLst>
                    <a:cxn ang="T6">
                      <a:pos x="T0" y="T1"/>
                    </a:cxn>
                    <a:cxn ang="T7">
                      <a:pos x="T2" y="T3"/>
                    </a:cxn>
                    <a:cxn ang="T8">
                      <a:pos x="T4" y="T5"/>
                    </a:cxn>
                  </a:cxnLst>
                  <a:rect l="T9" t="T10" r="T11" b="T12"/>
                  <a:pathLst>
                    <a:path w="163" h="46">
                      <a:moveTo>
                        <a:pt x="0" y="3"/>
                      </a:moveTo>
                      <a:lnTo>
                        <a:pt x="83" y="46"/>
                      </a:lnTo>
                      <a:lnTo>
                        <a:pt x="163"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96" name="Freeform 414">
                  <a:extLst>
                    <a:ext uri="{FF2B5EF4-FFF2-40B4-BE49-F238E27FC236}">
                      <a16:creationId xmlns:a16="http://schemas.microsoft.com/office/drawing/2014/main" id="{E97ACF7F-3EB8-4AE4-8A00-71E057412D23}"/>
                    </a:ext>
                  </a:extLst>
                </p:cNvPr>
                <p:cNvSpPr>
                  <a:spLocks/>
                </p:cNvSpPr>
                <p:nvPr/>
              </p:nvSpPr>
              <p:spPr bwMode="auto">
                <a:xfrm>
                  <a:off x="1671" y="1683"/>
                  <a:ext cx="80" cy="20"/>
                </a:xfrm>
                <a:custGeom>
                  <a:avLst/>
                  <a:gdLst>
                    <a:gd name="T0" fmla="*/ 0 w 200"/>
                    <a:gd name="T1" fmla="*/ 0 h 50"/>
                    <a:gd name="T2" fmla="*/ 0 w 200"/>
                    <a:gd name="T3" fmla="*/ 0 h 50"/>
                    <a:gd name="T4" fmla="*/ 0 w 200"/>
                    <a:gd name="T5" fmla="*/ 0 h 50"/>
                    <a:gd name="T6" fmla="*/ 0 60000 65536"/>
                    <a:gd name="T7" fmla="*/ 0 60000 65536"/>
                    <a:gd name="T8" fmla="*/ 0 60000 65536"/>
                    <a:gd name="T9" fmla="*/ 0 w 200"/>
                    <a:gd name="T10" fmla="*/ 0 h 50"/>
                    <a:gd name="T11" fmla="*/ 200 w 200"/>
                    <a:gd name="T12" fmla="*/ 50 h 50"/>
                  </a:gdLst>
                  <a:ahLst/>
                  <a:cxnLst>
                    <a:cxn ang="T6">
                      <a:pos x="T0" y="T1"/>
                    </a:cxn>
                    <a:cxn ang="T7">
                      <a:pos x="T2" y="T3"/>
                    </a:cxn>
                    <a:cxn ang="T8">
                      <a:pos x="T4" y="T5"/>
                    </a:cxn>
                  </a:cxnLst>
                  <a:rect l="T9" t="T10" r="T11" b="T12"/>
                  <a:pathLst>
                    <a:path w="200" h="50">
                      <a:moveTo>
                        <a:pt x="0" y="0"/>
                      </a:moveTo>
                      <a:lnTo>
                        <a:pt x="102" y="50"/>
                      </a:lnTo>
                      <a:lnTo>
                        <a:pt x="200"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97" name="Freeform 415">
                  <a:extLst>
                    <a:ext uri="{FF2B5EF4-FFF2-40B4-BE49-F238E27FC236}">
                      <a16:creationId xmlns:a16="http://schemas.microsoft.com/office/drawing/2014/main" id="{5B9CC2B3-B03D-43E3-8591-CD42B03B068F}"/>
                    </a:ext>
                  </a:extLst>
                </p:cNvPr>
                <p:cNvSpPr>
                  <a:spLocks/>
                </p:cNvSpPr>
                <p:nvPr/>
              </p:nvSpPr>
              <p:spPr bwMode="auto">
                <a:xfrm>
                  <a:off x="1665" y="1720"/>
                  <a:ext cx="94" cy="24"/>
                </a:xfrm>
                <a:custGeom>
                  <a:avLst/>
                  <a:gdLst>
                    <a:gd name="T0" fmla="*/ 0 w 235"/>
                    <a:gd name="T1" fmla="*/ 0 h 58"/>
                    <a:gd name="T2" fmla="*/ 0 w 235"/>
                    <a:gd name="T3" fmla="*/ 0 h 58"/>
                    <a:gd name="T4" fmla="*/ 0 w 235"/>
                    <a:gd name="T5" fmla="*/ 0 h 58"/>
                    <a:gd name="T6" fmla="*/ 0 60000 65536"/>
                    <a:gd name="T7" fmla="*/ 0 60000 65536"/>
                    <a:gd name="T8" fmla="*/ 0 60000 65536"/>
                    <a:gd name="T9" fmla="*/ 0 w 235"/>
                    <a:gd name="T10" fmla="*/ 0 h 58"/>
                    <a:gd name="T11" fmla="*/ 235 w 235"/>
                    <a:gd name="T12" fmla="*/ 58 h 58"/>
                  </a:gdLst>
                  <a:ahLst/>
                  <a:cxnLst>
                    <a:cxn ang="T6">
                      <a:pos x="T0" y="T1"/>
                    </a:cxn>
                    <a:cxn ang="T7">
                      <a:pos x="T2" y="T3"/>
                    </a:cxn>
                    <a:cxn ang="T8">
                      <a:pos x="T4" y="T5"/>
                    </a:cxn>
                  </a:cxnLst>
                  <a:rect l="T9" t="T10" r="T11" b="T12"/>
                  <a:pathLst>
                    <a:path w="235" h="58">
                      <a:moveTo>
                        <a:pt x="0" y="0"/>
                      </a:moveTo>
                      <a:lnTo>
                        <a:pt x="118" y="58"/>
                      </a:lnTo>
                      <a:lnTo>
                        <a:pt x="235"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98" name="Freeform 416">
                  <a:extLst>
                    <a:ext uri="{FF2B5EF4-FFF2-40B4-BE49-F238E27FC236}">
                      <a16:creationId xmlns:a16="http://schemas.microsoft.com/office/drawing/2014/main" id="{3431AF44-DE14-477B-AD26-ACB0E4906763}"/>
                    </a:ext>
                  </a:extLst>
                </p:cNvPr>
                <p:cNvSpPr>
                  <a:spLocks/>
                </p:cNvSpPr>
                <p:nvPr/>
              </p:nvSpPr>
              <p:spPr bwMode="auto">
                <a:xfrm>
                  <a:off x="1658" y="1756"/>
                  <a:ext cx="106" cy="27"/>
                </a:xfrm>
                <a:custGeom>
                  <a:avLst/>
                  <a:gdLst>
                    <a:gd name="T0" fmla="*/ 0 w 264"/>
                    <a:gd name="T1" fmla="*/ 0 h 69"/>
                    <a:gd name="T2" fmla="*/ 0 w 264"/>
                    <a:gd name="T3" fmla="*/ 0 h 69"/>
                    <a:gd name="T4" fmla="*/ 0 w 264"/>
                    <a:gd name="T5" fmla="*/ 0 h 69"/>
                    <a:gd name="T6" fmla="*/ 0 60000 65536"/>
                    <a:gd name="T7" fmla="*/ 0 60000 65536"/>
                    <a:gd name="T8" fmla="*/ 0 60000 65536"/>
                    <a:gd name="T9" fmla="*/ 0 w 264"/>
                    <a:gd name="T10" fmla="*/ 0 h 69"/>
                    <a:gd name="T11" fmla="*/ 264 w 264"/>
                    <a:gd name="T12" fmla="*/ 69 h 69"/>
                  </a:gdLst>
                  <a:ahLst/>
                  <a:cxnLst>
                    <a:cxn ang="T6">
                      <a:pos x="T0" y="T1"/>
                    </a:cxn>
                    <a:cxn ang="T7">
                      <a:pos x="T2" y="T3"/>
                    </a:cxn>
                    <a:cxn ang="T8">
                      <a:pos x="T4" y="T5"/>
                    </a:cxn>
                  </a:cxnLst>
                  <a:rect l="T9" t="T10" r="T11" b="T12"/>
                  <a:pathLst>
                    <a:path w="264" h="69">
                      <a:moveTo>
                        <a:pt x="0" y="2"/>
                      </a:moveTo>
                      <a:lnTo>
                        <a:pt x="134" y="69"/>
                      </a:lnTo>
                      <a:lnTo>
                        <a:pt x="264"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99" name="Freeform 417">
                  <a:extLst>
                    <a:ext uri="{FF2B5EF4-FFF2-40B4-BE49-F238E27FC236}">
                      <a16:creationId xmlns:a16="http://schemas.microsoft.com/office/drawing/2014/main" id="{900E393E-1C03-4947-B2E8-C526429E9C7E}"/>
                    </a:ext>
                  </a:extLst>
                </p:cNvPr>
                <p:cNvSpPr>
                  <a:spLocks/>
                </p:cNvSpPr>
                <p:nvPr/>
              </p:nvSpPr>
              <p:spPr bwMode="auto">
                <a:xfrm>
                  <a:off x="1652" y="1794"/>
                  <a:ext cx="120" cy="30"/>
                </a:xfrm>
                <a:custGeom>
                  <a:avLst/>
                  <a:gdLst>
                    <a:gd name="T0" fmla="*/ 0 w 299"/>
                    <a:gd name="T1" fmla="*/ 0 h 74"/>
                    <a:gd name="T2" fmla="*/ 0 w 299"/>
                    <a:gd name="T3" fmla="*/ 0 h 74"/>
                    <a:gd name="T4" fmla="*/ 0 w 299"/>
                    <a:gd name="T5" fmla="*/ 0 h 74"/>
                    <a:gd name="T6" fmla="*/ 0 60000 65536"/>
                    <a:gd name="T7" fmla="*/ 0 60000 65536"/>
                    <a:gd name="T8" fmla="*/ 0 60000 65536"/>
                    <a:gd name="T9" fmla="*/ 0 w 299"/>
                    <a:gd name="T10" fmla="*/ 0 h 74"/>
                    <a:gd name="T11" fmla="*/ 299 w 299"/>
                    <a:gd name="T12" fmla="*/ 74 h 74"/>
                  </a:gdLst>
                  <a:ahLst/>
                  <a:cxnLst>
                    <a:cxn ang="T6">
                      <a:pos x="T0" y="T1"/>
                    </a:cxn>
                    <a:cxn ang="T7">
                      <a:pos x="T2" y="T3"/>
                    </a:cxn>
                    <a:cxn ang="T8">
                      <a:pos x="T4" y="T5"/>
                    </a:cxn>
                  </a:cxnLst>
                  <a:rect l="T9" t="T10" r="T11" b="T12"/>
                  <a:pathLst>
                    <a:path w="299" h="74">
                      <a:moveTo>
                        <a:pt x="0" y="0"/>
                      </a:moveTo>
                      <a:lnTo>
                        <a:pt x="150" y="74"/>
                      </a:lnTo>
                      <a:lnTo>
                        <a:pt x="299"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00" name="Freeform 418">
                  <a:extLst>
                    <a:ext uri="{FF2B5EF4-FFF2-40B4-BE49-F238E27FC236}">
                      <a16:creationId xmlns:a16="http://schemas.microsoft.com/office/drawing/2014/main" id="{88F07C7E-5F78-4B4F-A0AB-B9C6F3309BB0}"/>
                    </a:ext>
                  </a:extLst>
                </p:cNvPr>
                <p:cNvSpPr>
                  <a:spLocks/>
                </p:cNvSpPr>
                <p:nvPr/>
              </p:nvSpPr>
              <p:spPr bwMode="auto">
                <a:xfrm>
                  <a:off x="1645" y="1830"/>
                  <a:ext cx="134" cy="33"/>
                </a:xfrm>
                <a:custGeom>
                  <a:avLst/>
                  <a:gdLst>
                    <a:gd name="T0" fmla="*/ 0 w 335"/>
                    <a:gd name="T1" fmla="*/ 0 h 83"/>
                    <a:gd name="T2" fmla="*/ 0 w 335"/>
                    <a:gd name="T3" fmla="*/ 0 h 83"/>
                    <a:gd name="T4" fmla="*/ 0 w 335"/>
                    <a:gd name="T5" fmla="*/ 0 h 83"/>
                    <a:gd name="T6" fmla="*/ 0 60000 65536"/>
                    <a:gd name="T7" fmla="*/ 0 60000 65536"/>
                    <a:gd name="T8" fmla="*/ 0 60000 65536"/>
                    <a:gd name="T9" fmla="*/ 0 w 335"/>
                    <a:gd name="T10" fmla="*/ 0 h 83"/>
                    <a:gd name="T11" fmla="*/ 335 w 335"/>
                    <a:gd name="T12" fmla="*/ 83 h 83"/>
                  </a:gdLst>
                  <a:ahLst/>
                  <a:cxnLst>
                    <a:cxn ang="T6">
                      <a:pos x="T0" y="T1"/>
                    </a:cxn>
                    <a:cxn ang="T7">
                      <a:pos x="T2" y="T3"/>
                    </a:cxn>
                    <a:cxn ang="T8">
                      <a:pos x="T4" y="T5"/>
                    </a:cxn>
                  </a:cxnLst>
                  <a:rect l="T9" t="T10" r="T11" b="T12"/>
                  <a:pathLst>
                    <a:path w="335" h="83">
                      <a:moveTo>
                        <a:pt x="0" y="0"/>
                      </a:moveTo>
                      <a:lnTo>
                        <a:pt x="168" y="83"/>
                      </a:lnTo>
                      <a:lnTo>
                        <a:pt x="335"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01" name="Freeform 419">
                  <a:extLst>
                    <a:ext uri="{FF2B5EF4-FFF2-40B4-BE49-F238E27FC236}">
                      <a16:creationId xmlns:a16="http://schemas.microsoft.com/office/drawing/2014/main" id="{4A970AC4-8FA2-4823-ADEB-31B14648EE20}"/>
                    </a:ext>
                  </a:extLst>
                </p:cNvPr>
                <p:cNvSpPr>
                  <a:spLocks/>
                </p:cNvSpPr>
                <p:nvPr/>
              </p:nvSpPr>
              <p:spPr bwMode="auto">
                <a:xfrm>
                  <a:off x="1638" y="1866"/>
                  <a:ext cx="146" cy="37"/>
                </a:xfrm>
                <a:custGeom>
                  <a:avLst/>
                  <a:gdLst>
                    <a:gd name="T0" fmla="*/ 0 w 365"/>
                    <a:gd name="T1" fmla="*/ 0 h 93"/>
                    <a:gd name="T2" fmla="*/ 0 w 365"/>
                    <a:gd name="T3" fmla="*/ 0 h 93"/>
                    <a:gd name="T4" fmla="*/ 0 w 365"/>
                    <a:gd name="T5" fmla="*/ 0 h 93"/>
                    <a:gd name="T6" fmla="*/ 0 60000 65536"/>
                    <a:gd name="T7" fmla="*/ 0 60000 65536"/>
                    <a:gd name="T8" fmla="*/ 0 60000 65536"/>
                    <a:gd name="T9" fmla="*/ 0 w 365"/>
                    <a:gd name="T10" fmla="*/ 0 h 93"/>
                    <a:gd name="T11" fmla="*/ 365 w 365"/>
                    <a:gd name="T12" fmla="*/ 93 h 93"/>
                  </a:gdLst>
                  <a:ahLst/>
                  <a:cxnLst>
                    <a:cxn ang="T6">
                      <a:pos x="T0" y="T1"/>
                    </a:cxn>
                    <a:cxn ang="T7">
                      <a:pos x="T2" y="T3"/>
                    </a:cxn>
                    <a:cxn ang="T8">
                      <a:pos x="T4" y="T5"/>
                    </a:cxn>
                  </a:cxnLst>
                  <a:rect l="T9" t="T10" r="T11" b="T12"/>
                  <a:pathLst>
                    <a:path w="365" h="93">
                      <a:moveTo>
                        <a:pt x="0" y="0"/>
                      </a:moveTo>
                      <a:lnTo>
                        <a:pt x="184" y="93"/>
                      </a:lnTo>
                      <a:lnTo>
                        <a:pt x="365"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02" name="Freeform 420">
                  <a:extLst>
                    <a:ext uri="{FF2B5EF4-FFF2-40B4-BE49-F238E27FC236}">
                      <a16:creationId xmlns:a16="http://schemas.microsoft.com/office/drawing/2014/main" id="{A522048B-B22F-48A5-8DFA-0310C8EC6255}"/>
                    </a:ext>
                  </a:extLst>
                </p:cNvPr>
                <p:cNvSpPr>
                  <a:spLocks/>
                </p:cNvSpPr>
                <p:nvPr/>
              </p:nvSpPr>
              <p:spPr bwMode="auto">
                <a:xfrm>
                  <a:off x="1632" y="1443"/>
                  <a:ext cx="60" cy="20"/>
                </a:xfrm>
                <a:custGeom>
                  <a:avLst/>
                  <a:gdLst>
                    <a:gd name="T0" fmla="*/ 0 w 149"/>
                    <a:gd name="T1" fmla="*/ 0 h 50"/>
                    <a:gd name="T2" fmla="*/ 0 w 149"/>
                    <a:gd name="T3" fmla="*/ 0 h 50"/>
                    <a:gd name="T4" fmla="*/ 0 w 149"/>
                    <a:gd name="T5" fmla="*/ 0 h 50"/>
                    <a:gd name="T6" fmla="*/ 0 w 149"/>
                    <a:gd name="T7" fmla="*/ 0 h 50"/>
                    <a:gd name="T8" fmla="*/ 0 60000 65536"/>
                    <a:gd name="T9" fmla="*/ 0 60000 65536"/>
                    <a:gd name="T10" fmla="*/ 0 60000 65536"/>
                    <a:gd name="T11" fmla="*/ 0 60000 65536"/>
                    <a:gd name="T12" fmla="*/ 0 w 149"/>
                    <a:gd name="T13" fmla="*/ 0 h 50"/>
                    <a:gd name="T14" fmla="*/ 149 w 149"/>
                    <a:gd name="T15" fmla="*/ 50 h 50"/>
                  </a:gdLst>
                  <a:ahLst/>
                  <a:cxnLst>
                    <a:cxn ang="T8">
                      <a:pos x="T0" y="T1"/>
                    </a:cxn>
                    <a:cxn ang="T9">
                      <a:pos x="T2" y="T3"/>
                    </a:cxn>
                    <a:cxn ang="T10">
                      <a:pos x="T4" y="T5"/>
                    </a:cxn>
                    <a:cxn ang="T11">
                      <a:pos x="T6" y="T7"/>
                    </a:cxn>
                  </a:cxnLst>
                  <a:rect l="T12" t="T13" r="T14" b="T15"/>
                  <a:pathLst>
                    <a:path w="149" h="50">
                      <a:moveTo>
                        <a:pt x="149" y="50"/>
                      </a:moveTo>
                      <a:lnTo>
                        <a:pt x="48" y="42"/>
                      </a:lnTo>
                      <a:lnTo>
                        <a:pt x="101" y="8"/>
                      </a:lnTo>
                      <a:lnTo>
                        <a:pt x="0"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03" name="Freeform 421">
                  <a:extLst>
                    <a:ext uri="{FF2B5EF4-FFF2-40B4-BE49-F238E27FC236}">
                      <a16:creationId xmlns:a16="http://schemas.microsoft.com/office/drawing/2014/main" id="{04248CB6-450A-4E24-9909-15070BA2FC66}"/>
                    </a:ext>
                  </a:extLst>
                </p:cNvPr>
                <p:cNvSpPr>
                  <a:spLocks/>
                </p:cNvSpPr>
                <p:nvPr/>
              </p:nvSpPr>
              <p:spPr bwMode="auto">
                <a:xfrm>
                  <a:off x="1722" y="1441"/>
                  <a:ext cx="70" cy="25"/>
                </a:xfrm>
                <a:custGeom>
                  <a:avLst/>
                  <a:gdLst>
                    <a:gd name="T0" fmla="*/ 0 w 175"/>
                    <a:gd name="T1" fmla="*/ 0 h 61"/>
                    <a:gd name="T2" fmla="*/ 0 w 175"/>
                    <a:gd name="T3" fmla="*/ 0 h 61"/>
                    <a:gd name="T4" fmla="*/ 0 w 175"/>
                    <a:gd name="T5" fmla="*/ 0 h 61"/>
                    <a:gd name="T6" fmla="*/ 0 w 175"/>
                    <a:gd name="T7" fmla="*/ 0 h 61"/>
                    <a:gd name="T8" fmla="*/ 0 60000 65536"/>
                    <a:gd name="T9" fmla="*/ 0 60000 65536"/>
                    <a:gd name="T10" fmla="*/ 0 60000 65536"/>
                    <a:gd name="T11" fmla="*/ 0 60000 65536"/>
                    <a:gd name="T12" fmla="*/ 0 w 175"/>
                    <a:gd name="T13" fmla="*/ 0 h 61"/>
                    <a:gd name="T14" fmla="*/ 175 w 175"/>
                    <a:gd name="T15" fmla="*/ 61 h 61"/>
                  </a:gdLst>
                  <a:ahLst/>
                  <a:cxnLst>
                    <a:cxn ang="T8">
                      <a:pos x="T0" y="T1"/>
                    </a:cxn>
                    <a:cxn ang="T9">
                      <a:pos x="T2" y="T3"/>
                    </a:cxn>
                    <a:cxn ang="T10">
                      <a:pos x="T4" y="T5"/>
                    </a:cxn>
                    <a:cxn ang="T11">
                      <a:pos x="T6" y="T7"/>
                    </a:cxn>
                  </a:cxnLst>
                  <a:rect l="T12" t="T13" r="T14" b="T15"/>
                  <a:pathLst>
                    <a:path w="175" h="61">
                      <a:moveTo>
                        <a:pt x="175" y="5"/>
                      </a:moveTo>
                      <a:lnTo>
                        <a:pt x="72" y="61"/>
                      </a:lnTo>
                      <a:lnTo>
                        <a:pt x="104" y="0"/>
                      </a:lnTo>
                      <a:lnTo>
                        <a:pt x="0" y="55"/>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304" name="Freeform 422">
                  <a:extLst>
                    <a:ext uri="{FF2B5EF4-FFF2-40B4-BE49-F238E27FC236}">
                      <a16:creationId xmlns:a16="http://schemas.microsoft.com/office/drawing/2014/main" id="{80CE208B-29A6-4E30-A230-30732E2B8EA0}"/>
                    </a:ext>
                  </a:extLst>
                </p:cNvPr>
                <p:cNvSpPr>
                  <a:spLocks/>
                </p:cNvSpPr>
                <p:nvPr/>
              </p:nvSpPr>
              <p:spPr bwMode="auto">
                <a:xfrm>
                  <a:off x="1701" y="1374"/>
                  <a:ext cx="21" cy="80"/>
                </a:xfrm>
                <a:custGeom>
                  <a:avLst/>
                  <a:gdLst>
                    <a:gd name="T0" fmla="*/ 0 w 51"/>
                    <a:gd name="T1" fmla="*/ 0 h 200"/>
                    <a:gd name="T2" fmla="*/ 0 w 51"/>
                    <a:gd name="T3" fmla="*/ 0 h 200"/>
                    <a:gd name="T4" fmla="*/ 0 w 51"/>
                    <a:gd name="T5" fmla="*/ 0 h 200"/>
                    <a:gd name="T6" fmla="*/ 0 w 51"/>
                    <a:gd name="T7" fmla="*/ 0 h 200"/>
                    <a:gd name="T8" fmla="*/ 0 60000 65536"/>
                    <a:gd name="T9" fmla="*/ 0 60000 65536"/>
                    <a:gd name="T10" fmla="*/ 0 60000 65536"/>
                    <a:gd name="T11" fmla="*/ 0 60000 65536"/>
                    <a:gd name="T12" fmla="*/ 0 w 51"/>
                    <a:gd name="T13" fmla="*/ 0 h 200"/>
                    <a:gd name="T14" fmla="*/ 51 w 51"/>
                    <a:gd name="T15" fmla="*/ 200 h 200"/>
                  </a:gdLst>
                  <a:ahLst/>
                  <a:cxnLst>
                    <a:cxn ang="T8">
                      <a:pos x="T0" y="T1"/>
                    </a:cxn>
                    <a:cxn ang="T9">
                      <a:pos x="T2" y="T3"/>
                    </a:cxn>
                    <a:cxn ang="T10">
                      <a:pos x="T4" y="T5"/>
                    </a:cxn>
                    <a:cxn ang="T11">
                      <a:pos x="T6" y="T7"/>
                    </a:cxn>
                  </a:cxnLst>
                  <a:rect l="T12" t="T13" r="T14" b="T15"/>
                  <a:pathLst>
                    <a:path w="51" h="200">
                      <a:moveTo>
                        <a:pt x="27" y="200"/>
                      </a:moveTo>
                      <a:lnTo>
                        <a:pt x="0" y="74"/>
                      </a:lnTo>
                      <a:lnTo>
                        <a:pt x="51" y="125"/>
                      </a:lnTo>
                      <a:lnTo>
                        <a:pt x="27" y="0"/>
                      </a:lnTo>
                    </a:path>
                  </a:pathLst>
                </a:custGeom>
                <a:grpFill/>
                <a:ln w="3175">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grpSp>
          <p:grpSp>
            <p:nvGrpSpPr>
              <p:cNvPr id="274" name="Group 407">
                <a:extLst>
                  <a:ext uri="{FF2B5EF4-FFF2-40B4-BE49-F238E27FC236}">
                    <a16:creationId xmlns:a16="http://schemas.microsoft.com/office/drawing/2014/main" id="{F8432016-8A92-4072-A66C-CAA09458DA13}"/>
                  </a:ext>
                </a:extLst>
              </p:cNvPr>
              <p:cNvGrpSpPr>
                <a:grpSpLocks/>
              </p:cNvGrpSpPr>
              <p:nvPr/>
            </p:nvGrpSpPr>
            <p:grpSpPr bwMode="auto">
              <a:xfrm>
                <a:off x="695356" y="2530931"/>
                <a:ext cx="102523" cy="148976"/>
                <a:chOff x="1632" y="1374"/>
                <a:chExt cx="160" cy="569"/>
              </a:xfrm>
              <a:noFill/>
            </p:grpSpPr>
            <p:sp>
              <p:nvSpPr>
                <p:cNvPr id="275" name="Freeform 408">
                  <a:extLst>
                    <a:ext uri="{FF2B5EF4-FFF2-40B4-BE49-F238E27FC236}">
                      <a16:creationId xmlns:a16="http://schemas.microsoft.com/office/drawing/2014/main" id="{053AA4D7-8708-4648-AD4B-F0881B9DC849}"/>
                    </a:ext>
                  </a:extLst>
                </p:cNvPr>
                <p:cNvSpPr>
                  <a:spLocks/>
                </p:cNvSpPr>
                <p:nvPr/>
              </p:nvSpPr>
              <p:spPr bwMode="auto">
                <a:xfrm>
                  <a:off x="1697" y="1484"/>
                  <a:ext cx="30" cy="50"/>
                </a:xfrm>
                <a:custGeom>
                  <a:avLst/>
                  <a:gdLst>
                    <a:gd name="T0" fmla="*/ 0 w 75"/>
                    <a:gd name="T1" fmla="*/ 0 h 125"/>
                    <a:gd name="T2" fmla="*/ 0 w 75"/>
                    <a:gd name="T3" fmla="*/ 0 h 125"/>
                    <a:gd name="T4" fmla="*/ 0 w 75"/>
                    <a:gd name="T5" fmla="*/ 0 h 125"/>
                    <a:gd name="T6" fmla="*/ 0 w 75"/>
                    <a:gd name="T7" fmla="*/ 0 h 125"/>
                    <a:gd name="T8" fmla="*/ 0 w 75"/>
                    <a:gd name="T9" fmla="*/ 0 h 125"/>
                    <a:gd name="T10" fmla="*/ 0 w 75"/>
                    <a:gd name="T11" fmla="*/ 0 h 125"/>
                    <a:gd name="T12" fmla="*/ 0 w 75"/>
                    <a:gd name="T13" fmla="*/ 0 h 125"/>
                    <a:gd name="T14" fmla="*/ 0 60000 65536"/>
                    <a:gd name="T15" fmla="*/ 0 60000 65536"/>
                    <a:gd name="T16" fmla="*/ 0 60000 65536"/>
                    <a:gd name="T17" fmla="*/ 0 60000 65536"/>
                    <a:gd name="T18" fmla="*/ 0 60000 65536"/>
                    <a:gd name="T19" fmla="*/ 0 60000 65536"/>
                    <a:gd name="T20" fmla="*/ 0 60000 65536"/>
                    <a:gd name="T21" fmla="*/ 0 w 75"/>
                    <a:gd name="T22" fmla="*/ 0 h 125"/>
                    <a:gd name="T23" fmla="*/ 75 w 75"/>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125">
                      <a:moveTo>
                        <a:pt x="11" y="24"/>
                      </a:moveTo>
                      <a:lnTo>
                        <a:pt x="38" y="0"/>
                      </a:lnTo>
                      <a:lnTo>
                        <a:pt x="62" y="24"/>
                      </a:lnTo>
                      <a:lnTo>
                        <a:pt x="75" y="99"/>
                      </a:lnTo>
                      <a:lnTo>
                        <a:pt x="38" y="125"/>
                      </a:lnTo>
                      <a:lnTo>
                        <a:pt x="0" y="99"/>
                      </a:lnTo>
                      <a:lnTo>
                        <a:pt x="11" y="24"/>
                      </a:lnTo>
                      <a:close/>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76" name="Freeform 409">
                  <a:extLst>
                    <a:ext uri="{FF2B5EF4-FFF2-40B4-BE49-F238E27FC236}">
                      <a16:creationId xmlns:a16="http://schemas.microsoft.com/office/drawing/2014/main" id="{D31F4955-F343-44BB-AA87-37135145D097}"/>
                    </a:ext>
                  </a:extLst>
                </p:cNvPr>
                <p:cNvSpPr>
                  <a:spLocks/>
                </p:cNvSpPr>
                <p:nvPr/>
              </p:nvSpPr>
              <p:spPr bwMode="auto">
                <a:xfrm>
                  <a:off x="1632" y="1863"/>
                  <a:ext cx="160" cy="40"/>
                </a:xfrm>
                <a:custGeom>
                  <a:avLst/>
                  <a:gdLst>
                    <a:gd name="T0" fmla="*/ 0 w 399"/>
                    <a:gd name="T1" fmla="*/ 0 h 101"/>
                    <a:gd name="T2" fmla="*/ 0 w 399"/>
                    <a:gd name="T3" fmla="*/ 0 h 101"/>
                    <a:gd name="T4" fmla="*/ 0 w 399"/>
                    <a:gd name="T5" fmla="*/ 0 h 101"/>
                    <a:gd name="T6" fmla="*/ 0 60000 65536"/>
                    <a:gd name="T7" fmla="*/ 0 60000 65536"/>
                    <a:gd name="T8" fmla="*/ 0 60000 65536"/>
                    <a:gd name="T9" fmla="*/ 0 w 399"/>
                    <a:gd name="T10" fmla="*/ 0 h 101"/>
                    <a:gd name="T11" fmla="*/ 399 w 399"/>
                    <a:gd name="T12" fmla="*/ 101 h 101"/>
                  </a:gdLst>
                  <a:ahLst/>
                  <a:cxnLst>
                    <a:cxn ang="T6">
                      <a:pos x="T0" y="T1"/>
                    </a:cxn>
                    <a:cxn ang="T7">
                      <a:pos x="T2" y="T3"/>
                    </a:cxn>
                    <a:cxn ang="T8">
                      <a:pos x="T4" y="T5"/>
                    </a:cxn>
                  </a:cxnLst>
                  <a:rect l="T9" t="T10" r="T11" b="T12"/>
                  <a:pathLst>
                    <a:path w="399" h="101">
                      <a:moveTo>
                        <a:pt x="0" y="101"/>
                      </a:moveTo>
                      <a:lnTo>
                        <a:pt x="200" y="0"/>
                      </a:lnTo>
                      <a:lnTo>
                        <a:pt x="399" y="101"/>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77" name="Freeform 410">
                  <a:extLst>
                    <a:ext uri="{FF2B5EF4-FFF2-40B4-BE49-F238E27FC236}">
                      <a16:creationId xmlns:a16="http://schemas.microsoft.com/office/drawing/2014/main" id="{2CFC63A7-9586-426F-9621-9955FD7E1A92}"/>
                    </a:ext>
                  </a:extLst>
                </p:cNvPr>
                <p:cNvSpPr>
                  <a:spLocks/>
                </p:cNvSpPr>
                <p:nvPr/>
              </p:nvSpPr>
              <p:spPr bwMode="auto">
                <a:xfrm>
                  <a:off x="1632" y="1463"/>
                  <a:ext cx="160" cy="480"/>
                </a:xfrm>
                <a:custGeom>
                  <a:avLst/>
                  <a:gdLst>
                    <a:gd name="T0" fmla="*/ 0 w 399"/>
                    <a:gd name="T1" fmla="*/ 0 h 1200"/>
                    <a:gd name="T2" fmla="*/ 0 w 399"/>
                    <a:gd name="T3" fmla="*/ 0 h 1200"/>
                    <a:gd name="T4" fmla="*/ 0 w 399"/>
                    <a:gd name="T5" fmla="*/ 0 h 1200"/>
                    <a:gd name="T6" fmla="*/ 0 w 399"/>
                    <a:gd name="T7" fmla="*/ 0 h 1200"/>
                    <a:gd name="T8" fmla="*/ 0 w 399"/>
                    <a:gd name="T9" fmla="*/ 0 h 1200"/>
                    <a:gd name="T10" fmla="*/ 0 w 399"/>
                    <a:gd name="T11" fmla="*/ 0 h 1200"/>
                    <a:gd name="T12" fmla="*/ 0 60000 65536"/>
                    <a:gd name="T13" fmla="*/ 0 60000 65536"/>
                    <a:gd name="T14" fmla="*/ 0 60000 65536"/>
                    <a:gd name="T15" fmla="*/ 0 60000 65536"/>
                    <a:gd name="T16" fmla="*/ 0 60000 65536"/>
                    <a:gd name="T17" fmla="*/ 0 60000 65536"/>
                    <a:gd name="T18" fmla="*/ 0 w 399"/>
                    <a:gd name="T19" fmla="*/ 0 h 1200"/>
                    <a:gd name="T20" fmla="*/ 399 w 399"/>
                    <a:gd name="T21" fmla="*/ 1200 h 1200"/>
                  </a:gdLst>
                  <a:ahLst/>
                  <a:cxnLst>
                    <a:cxn ang="T12">
                      <a:pos x="T0" y="T1"/>
                    </a:cxn>
                    <a:cxn ang="T13">
                      <a:pos x="T2" y="T3"/>
                    </a:cxn>
                    <a:cxn ang="T14">
                      <a:pos x="T4" y="T5"/>
                    </a:cxn>
                    <a:cxn ang="T15">
                      <a:pos x="T6" y="T7"/>
                    </a:cxn>
                    <a:cxn ang="T16">
                      <a:pos x="T8" y="T9"/>
                    </a:cxn>
                    <a:cxn ang="T17">
                      <a:pos x="T10" y="T11"/>
                    </a:cxn>
                  </a:cxnLst>
                  <a:rect l="T18" t="T19" r="T20" b="T21"/>
                  <a:pathLst>
                    <a:path w="399" h="1200">
                      <a:moveTo>
                        <a:pt x="200" y="0"/>
                      </a:moveTo>
                      <a:lnTo>
                        <a:pt x="200" y="1200"/>
                      </a:lnTo>
                      <a:lnTo>
                        <a:pt x="0" y="1101"/>
                      </a:lnTo>
                      <a:lnTo>
                        <a:pt x="200" y="0"/>
                      </a:lnTo>
                      <a:lnTo>
                        <a:pt x="399" y="1101"/>
                      </a:lnTo>
                      <a:lnTo>
                        <a:pt x="200" y="120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78" name="Freeform 411">
                  <a:extLst>
                    <a:ext uri="{FF2B5EF4-FFF2-40B4-BE49-F238E27FC236}">
                      <a16:creationId xmlns:a16="http://schemas.microsoft.com/office/drawing/2014/main" id="{CAB8BE2F-AD50-4321-BA20-96C4B5DD09F9}"/>
                    </a:ext>
                  </a:extLst>
                </p:cNvPr>
                <p:cNvSpPr>
                  <a:spLocks/>
                </p:cNvSpPr>
                <p:nvPr/>
              </p:nvSpPr>
              <p:spPr bwMode="auto">
                <a:xfrm>
                  <a:off x="1692" y="1573"/>
                  <a:ext cx="40" cy="11"/>
                </a:xfrm>
                <a:custGeom>
                  <a:avLst/>
                  <a:gdLst>
                    <a:gd name="T0" fmla="*/ 0 w 101"/>
                    <a:gd name="T1" fmla="*/ 0 h 27"/>
                    <a:gd name="T2" fmla="*/ 0 w 101"/>
                    <a:gd name="T3" fmla="*/ 0 h 27"/>
                    <a:gd name="T4" fmla="*/ 0 w 101"/>
                    <a:gd name="T5" fmla="*/ 0 h 27"/>
                    <a:gd name="T6" fmla="*/ 0 60000 65536"/>
                    <a:gd name="T7" fmla="*/ 0 60000 65536"/>
                    <a:gd name="T8" fmla="*/ 0 60000 65536"/>
                    <a:gd name="T9" fmla="*/ 0 w 101"/>
                    <a:gd name="T10" fmla="*/ 0 h 27"/>
                    <a:gd name="T11" fmla="*/ 101 w 101"/>
                    <a:gd name="T12" fmla="*/ 27 h 27"/>
                  </a:gdLst>
                  <a:ahLst/>
                  <a:cxnLst>
                    <a:cxn ang="T6">
                      <a:pos x="T0" y="T1"/>
                    </a:cxn>
                    <a:cxn ang="T7">
                      <a:pos x="T2" y="T3"/>
                    </a:cxn>
                    <a:cxn ang="T8">
                      <a:pos x="T4" y="T5"/>
                    </a:cxn>
                  </a:cxnLst>
                  <a:rect l="T9" t="T10" r="T11" b="T12"/>
                  <a:pathLst>
                    <a:path w="101" h="27">
                      <a:moveTo>
                        <a:pt x="0" y="0"/>
                      </a:moveTo>
                      <a:lnTo>
                        <a:pt x="51" y="27"/>
                      </a:lnTo>
                      <a:lnTo>
                        <a:pt x="101"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79" name="Freeform 412">
                  <a:extLst>
                    <a:ext uri="{FF2B5EF4-FFF2-40B4-BE49-F238E27FC236}">
                      <a16:creationId xmlns:a16="http://schemas.microsoft.com/office/drawing/2014/main" id="{488F5D99-4A66-4AC4-BC1A-80742307B0C2}"/>
                    </a:ext>
                  </a:extLst>
                </p:cNvPr>
                <p:cNvSpPr>
                  <a:spLocks/>
                </p:cNvSpPr>
                <p:nvPr/>
              </p:nvSpPr>
              <p:spPr bwMode="auto">
                <a:xfrm>
                  <a:off x="1685" y="1610"/>
                  <a:ext cx="53" cy="13"/>
                </a:xfrm>
                <a:custGeom>
                  <a:avLst/>
                  <a:gdLst>
                    <a:gd name="T0" fmla="*/ 0 w 133"/>
                    <a:gd name="T1" fmla="*/ 0 h 32"/>
                    <a:gd name="T2" fmla="*/ 0 w 133"/>
                    <a:gd name="T3" fmla="*/ 0 h 32"/>
                    <a:gd name="T4" fmla="*/ 0 w 133"/>
                    <a:gd name="T5" fmla="*/ 0 h 32"/>
                    <a:gd name="T6" fmla="*/ 0 60000 65536"/>
                    <a:gd name="T7" fmla="*/ 0 60000 65536"/>
                    <a:gd name="T8" fmla="*/ 0 60000 65536"/>
                    <a:gd name="T9" fmla="*/ 0 w 133"/>
                    <a:gd name="T10" fmla="*/ 0 h 32"/>
                    <a:gd name="T11" fmla="*/ 133 w 133"/>
                    <a:gd name="T12" fmla="*/ 32 h 32"/>
                  </a:gdLst>
                  <a:ahLst/>
                  <a:cxnLst>
                    <a:cxn ang="T6">
                      <a:pos x="T0" y="T1"/>
                    </a:cxn>
                    <a:cxn ang="T7">
                      <a:pos x="T2" y="T3"/>
                    </a:cxn>
                    <a:cxn ang="T8">
                      <a:pos x="T4" y="T5"/>
                    </a:cxn>
                  </a:cxnLst>
                  <a:rect l="T9" t="T10" r="T11" b="T12"/>
                  <a:pathLst>
                    <a:path w="133" h="32">
                      <a:moveTo>
                        <a:pt x="0" y="0"/>
                      </a:moveTo>
                      <a:lnTo>
                        <a:pt x="67" y="32"/>
                      </a:lnTo>
                      <a:lnTo>
                        <a:pt x="133"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80" name="Freeform 413">
                  <a:extLst>
                    <a:ext uri="{FF2B5EF4-FFF2-40B4-BE49-F238E27FC236}">
                      <a16:creationId xmlns:a16="http://schemas.microsoft.com/office/drawing/2014/main" id="{066C94CF-57CE-4719-AC51-4517CBDF5DBE}"/>
                    </a:ext>
                  </a:extLst>
                </p:cNvPr>
                <p:cNvSpPr>
                  <a:spLocks/>
                </p:cNvSpPr>
                <p:nvPr/>
              </p:nvSpPr>
              <p:spPr bwMode="auto">
                <a:xfrm>
                  <a:off x="1679" y="1646"/>
                  <a:ext cx="65" cy="18"/>
                </a:xfrm>
                <a:custGeom>
                  <a:avLst/>
                  <a:gdLst>
                    <a:gd name="T0" fmla="*/ 0 w 163"/>
                    <a:gd name="T1" fmla="*/ 0 h 46"/>
                    <a:gd name="T2" fmla="*/ 0 w 163"/>
                    <a:gd name="T3" fmla="*/ 0 h 46"/>
                    <a:gd name="T4" fmla="*/ 0 w 163"/>
                    <a:gd name="T5" fmla="*/ 0 h 46"/>
                    <a:gd name="T6" fmla="*/ 0 60000 65536"/>
                    <a:gd name="T7" fmla="*/ 0 60000 65536"/>
                    <a:gd name="T8" fmla="*/ 0 60000 65536"/>
                    <a:gd name="T9" fmla="*/ 0 w 163"/>
                    <a:gd name="T10" fmla="*/ 0 h 46"/>
                    <a:gd name="T11" fmla="*/ 163 w 163"/>
                    <a:gd name="T12" fmla="*/ 46 h 46"/>
                  </a:gdLst>
                  <a:ahLst/>
                  <a:cxnLst>
                    <a:cxn ang="T6">
                      <a:pos x="T0" y="T1"/>
                    </a:cxn>
                    <a:cxn ang="T7">
                      <a:pos x="T2" y="T3"/>
                    </a:cxn>
                    <a:cxn ang="T8">
                      <a:pos x="T4" y="T5"/>
                    </a:cxn>
                  </a:cxnLst>
                  <a:rect l="T9" t="T10" r="T11" b="T12"/>
                  <a:pathLst>
                    <a:path w="163" h="46">
                      <a:moveTo>
                        <a:pt x="0" y="3"/>
                      </a:moveTo>
                      <a:lnTo>
                        <a:pt x="83" y="46"/>
                      </a:lnTo>
                      <a:lnTo>
                        <a:pt x="163"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81" name="Freeform 414">
                  <a:extLst>
                    <a:ext uri="{FF2B5EF4-FFF2-40B4-BE49-F238E27FC236}">
                      <a16:creationId xmlns:a16="http://schemas.microsoft.com/office/drawing/2014/main" id="{FF2F06FC-3F75-4917-994C-4C9E803C9A5E}"/>
                    </a:ext>
                  </a:extLst>
                </p:cNvPr>
                <p:cNvSpPr>
                  <a:spLocks/>
                </p:cNvSpPr>
                <p:nvPr/>
              </p:nvSpPr>
              <p:spPr bwMode="auto">
                <a:xfrm>
                  <a:off x="1671" y="1683"/>
                  <a:ext cx="80" cy="20"/>
                </a:xfrm>
                <a:custGeom>
                  <a:avLst/>
                  <a:gdLst>
                    <a:gd name="T0" fmla="*/ 0 w 200"/>
                    <a:gd name="T1" fmla="*/ 0 h 50"/>
                    <a:gd name="T2" fmla="*/ 0 w 200"/>
                    <a:gd name="T3" fmla="*/ 0 h 50"/>
                    <a:gd name="T4" fmla="*/ 0 w 200"/>
                    <a:gd name="T5" fmla="*/ 0 h 50"/>
                    <a:gd name="T6" fmla="*/ 0 60000 65536"/>
                    <a:gd name="T7" fmla="*/ 0 60000 65536"/>
                    <a:gd name="T8" fmla="*/ 0 60000 65536"/>
                    <a:gd name="T9" fmla="*/ 0 w 200"/>
                    <a:gd name="T10" fmla="*/ 0 h 50"/>
                    <a:gd name="T11" fmla="*/ 200 w 200"/>
                    <a:gd name="T12" fmla="*/ 50 h 50"/>
                  </a:gdLst>
                  <a:ahLst/>
                  <a:cxnLst>
                    <a:cxn ang="T6">
                      <a:pos x="T0" y="T1"/>
                    </a:cxn>
                    <a:cxn ang="T7">
                      <a:pos x="T2" y="T3"/>
                    </a:cxn>
                    <a:cxn ang="T8">
                      <a:pos x="T4" y="T5"/>
                    </a:cxn>
                  </a:cxnLst>
                  <a:rect l="T9" t="T10" r="T11" b="T12"/>
                  <a:pathLst>
                    <a:path w="200" h="50">
                      <a:moveTo>
                        <a:pt x="0" y="0"/>
                      </a:moveTo>
                      <a:lnTo>
                        <a:pt x="102" y="50"/>
                      </a:lnTo>
                      <a:lnTo>
                        <a:pt x="200"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82" name="Freeform 415">
                  <a:extLst>
                    <a:ext uri="{FF2B5EF4-FFF2-40B4-BE49-F238E27FC236}">
                      <a16:creationId xmlns:a16="http://schemas.microsoft.com/office/drawing/2014/main" id="{10699187-4544-4F33-B0C2-B612486383C9}"/>
                    </a:ext>
                  </a:extLst>
                </p:cNvPr>
                <p:cNvSpPr>
                  <a:spLocks/>
                </p:cNvSpPr>
                <p:nvPr/>
              </p:nvSpPr>
              <p:spPr bwMode="auto">
                <a:xfrm>
                  <a:off x="1665" y="1720"/>
                  <a:ext cx="94" cy="24"/>
                </a:xfrm>
                <a:custGeom>
                  <a:avLst/>
                  <a:gdLst>
                    <a:gd name="T0" fmla="*/ 0 w 235"/>
                    <a:gd name="T1" fmla="*/ 0 h 58"/>
                    <a:gd name="T2" fmla="*/ 0 w 235"/>
                    <a:gd name="T3" fmla="*/ 0 h 58"/>
                    <a:gd name="T4" fmla="*/ 0 w 235"/>
                    <a:gd name="T5" fmla="*/ 0 h 58"/>
                    <a:gd name="T6" fmla="*/ 0 60000 65536"/>
                    <a:gd name="T7" fmla="*/ 0 60000 65536"/>
                    <a:gd name="T8" fmla="*/ 0 60000 65536"/>
                    <a:gd name="T9" fmla="*/ 0 w 235"/>
                    <a:gd name="T10" fmla="*/ 0 h 58"/>
                    <a:gd name="T11" fmla="*/ 235 w 235"/>
                    <a:gd name="T12" fmla="*/ 58 h 58"/>
                  </a:gdLst>
                  <a:ahLst/>
                  <a:cxnLst>
                    <a:cxn ang="T6">
                      <a:pos x="T0" y="T1"/>
                    </a:cxn>
                    <a:cxn ang="T7">
                      <a:pos x="T2" y="T3"/>
                    </a:cxn>
                    <a:cxn ang="T8">
                      <a:pos x="T4" y="T5"/>
                    </a:cxn>
                  </a:cxnLst>
                  <a:rect l="T9" t="T10" r="T11" b="T12"/>
                  <a:pathLst>
                    <a:path w="235" h="58">
                      <a:moveTo>
                        <a:pt x="0" y="0"/>
                      </a:moveTo>
                      <a:lnTo>
                        <a:pt x="118" y="58"/>
                      </a:lnTo>
                      <a:lnTo>
                        <a:pt x="235"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83" name="Freeform 416">
                  <a:extLst>
                    <a:ext uri="{FF2B5EF4-FFF2-40B4-BE49-F238E27FC236}">
                      <a16:creationId xmlns:a16="http://schemas.microsoft.com/office/drawing/2014/main" id="{3D367BC6-FE40-4E0B-88E6-A0596C63F4FC}"/>
                    </a:ext>
                  </a:extLst>
                </p:cNvPr>
                <p:cNvSpPr>
                  <a:spLocks/>
                </p:cNvSpPr>
                <p:nvPr/>
              </p:nvSpPr>
              <p:spPr bwMode="auto">
                <a:xfrm>
                  <a:off x="1658" y="1756"/>
                  <a:ext cx="106" cy="27"/>
                </a:xfrm>
                <a:custGeom>
                  <a:avLst/>
                  <a:gdLst>
                    <a:gd name="T0" fmla="*/ 0 w 264"/>
                    <a:gd name="T1" fmla="*/ 0 h 69"/>
                    <a:gd name="T2" fmla="*/ 0 w 264"/>
                    <a:gd name="T3" fmla="*/ 0 h 69"/>
                    <a:gd name="T4" fmla="*/ 0 w 264"/>
                    <a:gd name="T5" fmla="*/ 0 h 69"/>
                    <a:gd name="T6" fmla="*/ 0 60000 65536"/>
                    <a:gd name="T7" fmla="*/ 0 60000 65536"/>
                    <a:gd name="T8" fmla="*/ 0 60000 65536"/>
                    <a:gd name="T9" fmla="*/ 0 w 264"/>
                    <a:gd name="T10" fmla="*/ 0 h 69"/>
                    <a:gd name="T11" fmla="*/ 264 w 264"/>
                    <a:gd name="T12" fmla="*/ 69 h 69"/>
                  </a:gdLst>
                  <a:ahLst/>
                  <a:cxnLst>
                    <a:cxn ang="T6">
                      <a:pos x="T0" y="T1"/>
                    </a:cxn>
                    <a:cxn ang="T7">
                      <a:pos x="T2" y="T3"/>
                    </a:cxn>
                    <a:cxn ang="T8">
                      <a:pos x="T4" y="T5"/>
                    </a:cxn>
                  </a:cxnLst>
                  <a:rect l="T9" t="T10" r="T11" b="T12"/>
                  <a:pathLst>
                    <a:path w="264" h="69">
                      <a:moveTo>
                        <a:pt x="0" y="2"/>
                      </a:moveTo>
                      <a:lnTo>
                        <a:pt x="134" y="69"/>
                      </a:lnTo>
                      <a:lnTo>
                        <a:pt x="264"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84" name="Freeform 417">
                  <a:extLst>
                    <a:ext uri="{FF2B5EF4-FFF2-40B4-BE49-F238E27FC236}">
                      <a16:creationId xmlns:a16="http://schemas.microsoft.com/office/drawing/2014/main" id="{55521642-D0C4-49FA-AEE1-27AAB5B990EC}"/>
                    </a:ext>
                  </a:extLst>
                </p:cNvPr>
                <p:cNvSpPr>
                  <a:spLocks/>
                </p:cNvSpPr>
                <p:nvPr/>
              </p:nvSpPr>
              <p:spPr bwMode="auto">
                <a:xfrm>
                  <a:off x="1652" y="1794"/>
                  <a:ext cx="120" cy="30"/>
                </a:xfrm>
                <a:custGeom>
                  <a:avLst/>
                  <a:gdLst>
                    <a:gd name="T0" fmla="*/ 0 w 299"/>
                    <a:gd name="T1" fmla="*/ 0 h 74"/>
                    <a:gd name="T2" fmla="*/ 0 w 299"/>
                    <a:gd name="T3" fmla="*/ 0 h 74"/>
                    <a:gd name="T4" fmla="*/ 0 w 299"/>
                    <a:gd name="T5" fmla="*/ 0 h 74"/>
                    <a:gd name="T6" fmla="*/ 0 60000 65536"/>
                    <a:gd name="T7" fmla="*/ 0 60000 65536"/>
                    <a:gd name="T8" fmla="*/ 0 60000 65536"/>
                    <a:gd name="T9" fmla="*/ 0 w 299"/>
                    <a:gd name="T10" fmla="*/ 0 h 74"/>
                    <a:gd name="T11" fmla="*/ 299 w 299"/>
                    <a:gd name="T12" fmla="*/ 74 h 74"/>
                  </a:gdLst>
                  <a:ahLst/>
                  <a:cxnLst>
                    <a:cxn ang="T6">
                      <a:pos x="T0" y="T1"/>
                    </a:cxn>
                    <a:cxn ang="T7">
                      <a:pos x="T2" y="T3"/>
                    </a:cxn>
                    <a:cxn ang="T8">
                      <a:pos x="T4" y="T5"/>
                    </a:cxn>
                  </a:cxnLst>
                  <a:rect l="T9" t="T10" r="T11" b="T12"/>
                  <a:pathLst>
                    <a:path w="299" h="74">
                      <a:moveTo>
                        <a:pt x="0" y="0"/>
                      </a:moveTo>
                      <a:lnTo>
                        <a:pt x="150" y="74"/>
                      </a:lnTo>
                      <a:lnTo>
                        <a:pt x="299"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85" name="Freeform 418">
                  <a:extLst>
                    <a:ext uri="{FF2B5EF4-FFF2-40B4-BE49-F238E27FC236}">
                      <a16:creationId xmlns:a16="http://schemas.microsoft.com/office/drawing/2014/main" id="{F7855FD6-2286-4506-98CE-E332533A64B5}"/>
                    </a:ext>
                  </a:extLst>
                </p:cNvPr>
                <p:cNvSpPr>
                  <a:spLocks/>
                </p:cNvSpPr>
                <p:nvPr/>
              </p:nvSpPr>
              <p:spPr bwMode="auto">
                <a:xfrm>
                  <a:off x="1645" y="1830"/>
                  <a:ext cx="134" cy="33"/>
                </a:xfrm>
                <a:custGeom>
                  <a:avLst/>
                  <a:gdLst>
                    <a:gd name="T0" fmla="*/ 0 w 335"/>
                    <a:gd name="T1" fmla="*/ 0 h 83"/>
                    <a:gd name="T2" fmla="*/ 0 w 335"/>
                    <a:gd name="T3" fmla="*/ 0 h 83"/>
                    <a:gd name="T4" fmla="*/ 0 w 335"/>
                    <a:gd name="T5" fmla="*/ 0 h 83"/>
                    <a:gd name="T6" fmla="*/ 0 60000 65536"/>
                    <a:gd name="T7" fmla="*/ 0 60000 65536"/>
                    <a:gd name="T8" fmla="*/ 0 60000 65536"/>
                    <a:gd name="T9" fmla="*/ 0 w 335"/>
                    <a:gd name="T10" fmla="*/ 0 h 83"/>
                    <a:gd name="T11" fmla="*/ 335 w 335"/>
                    <a:gd name="T12" fmla="*/ 83 h 83"/>
                  </a:gdLst>
                  <a:ahLst/>
                  <a:cxnLst>
                    <a:cxn ang="T6">
                      <a:pos x="T0" y="T1"/>
                    </a:cxn>
                    <a:cxn ang="T7">
                      <a:pos x="T2" y="T3"/>
                    </a:cxn>
                    <a:cxn ang="T8">
                      <a:pos x="T4" y="T5"/>
                    </a:cxn>
                  </a:cxnLst>
                  <a:rect l="T9" t="T10" r="T11" b="T12"/>
                  <a:pathLst>
                    <a:path w="335" h="83">
                      <a:moveTo>
                        <a:pt x="0" y="0"/>
                      </a:moveTo>
                      <a:lnTo>
                        <a:pt x="168" y="83"/>
                      </a:lnTo>
                      <a:lnTo>
                        <a:pt x="335"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86" name="Freeform 419">
                  <a:extLst>
                    <a:ext uri="{FF2B5EF4-FFF2-40B4-BE49-F238E27FC236}">
                      <a16:creationId xmlns:a16="http://schemas.microsoft.com/office/drawing/2014/main" id="{DDC2F150-490E-4A30-B196-BBFBA38D3940}"/>
                    </a:ext>
                  </a:extLst>
                </p:cNvPr>
                <p:cNvSpPr>
                  <a:spLocks/>
                </p:cNvSpPr>
                <p:nvPr/>
              </p:nvSpPr>
              <p:spPr bwMode="auto">
                <a:xfrm>
                  <a:off x="1638" y="1866"/>
                  <a:ext cx="146" cy="37"/>
                </a:xfrm>
                <a:custGeom>
                  <a:avLst/>
                  <a:gdLst>
                    <a:gd name="T0" fmla="*/ 0 w 365"/>
                    <a:gd name="T1" fmla="*/ 0 h 93"/>
                    <a:gd name="T2" fmla="*/ 0 w 365"/>
                    <a:gd name="T3" fmla="*/ 0 h 93"/>
                    <a:gd name="T4" fmla="*/ 0 w 365"/>
                    <a:gd name="T5" fmla="*/ 0 h 93"/>
                    <a:gd name="T6" fmla="*/ 0 60000 65536"/>
                    <a:gd name="T7" fmla="*/ 0 60000 65536"/>
                    <a:gd name="T8" fmla="*/ 0 60000 65536"/>
                    <a:gd name="T9" fmla="*/ 0 w 365"/>
                    <a:gd name="T10" fmla="*/ 0 h 93"/>
                    <a:gd name="T11" fmla="*/ 365 w 365"/>
                    <a:gd name="T12" fmla="*/ 93 h 93"/>
                  </a:gdLst>
                  <a:ahLst/>
                  <a:cxnLst>
                    <a:cxn ang="T6">
                      <a:pos x="T0" y="T1"/>
                    </a:cxn>
                    <a:cxn ang="T7">
                      <a:pos x="T2" y="T3"/>
                    </a:cxn>
                    <a:cxn ang="T8">
                      <a:pos x="T4" y="T5"/>
                    </a:cxn>
                  </a:cxnLst>
                  <a:rect l="T9" t="T10" r="T11" b="T12"/>
                  <a:pathLst>
                    <a:path w="365" h="93">
                      <a:moveTo>
                        <a:pt x="0" y="0"/>
                      </a:moveTo>
                      <a:lnTo>
                        <a:pt x="184" y="93"/>
                      </a:lnTo>
                      <a:lnTo>
                        <a:pt x="365"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87" name="Freeform 420">
                  <a:extLst>
                    <a:ext uri="{FF2B5EF4-FFF2-40B4-BE49-F238E27FC236}">
                      <a16:creationId xmlns:a16="http://schemas.microsoft.com/office/drawing/2014/main" id="{2D900457-9FCF-4661-8E25-8E6FF36F404C}"/>
                    </a:ext>
                  </a:extLst>
                </p:cNvPr>
                <p:cNvSpPr>
                  <a:spLocks/>
                </p:cNvSpPr>
                <p:nvPr/>
              </p:nvSpPr>
              <p:spPr bwMode="auto">
                <a:xfrm>
                  <a:off x="1632" y="1443"/>
                  <a:ext cx="60" cy="20"/>
                </a:xfrm>
                <a:custGeom>
                  <a:avLst/>
                  <a:gdLst>
                    <a:gd name="T0" fmla="*/ 0 w 149"/>
                    <a:gd name="T1" fmla="*/ 0 h 50"/>
                    <a:gd name="T2" fmla="*/ 0 w 149"/>
                    <a:gd name="T3" fmla="*/ 0 h 50"/>
                    <a:gd name="T4" fmla="*/ 0 w 149"/>
                    <a:gd name="T5" fmla="*/ 0 h 50"/>
                    <a:gd name="T6" fmla="*/ 0 w 149"/>
                    <a:gd name="T7" fmla="*/ 0 h 50"/>
                    <a:gd name="T8" fmla="*/ 0 60000 65536"/>
                    <a:gd name="T9" fmla="*/ 0 60000 65536"/>
                    <a:gd name="T10" fmla="*/ 0 60000 65536"/>
                    <a:gd name="T11" fmla="*/ 0 60000 65536"/>
                    <a:gd name="T12" fmla="*/ 0 w 149"/>
                    <a:gd name="T13" fmla="*/ 0 h 50"/>
                    <a:gd name="T14" fmla="*/ 149 w 149"/>
                    <a:gd name="T15" fmla="*/ 50 h 50"/>
                  </a:gdLst>
                  <a:ahLst/>
                  <a:cxnLst>
                    <a:cxn ang="T8">
                      <a:pos x="T0" y="T1"/>
                    </a:cxn>
                    <a:cxn ang="T9">
                      <a:pos x="T2" y="T3"/>
                    </a:cxn>
                    <a:cxn ang="T10">
                      <a:pos x="T4" y="T5"/>
                    </a:cxn>
                    <a:cxn ang="T11">
                      <a:pos x="T6" y="T7"/>
                    </a:cxn>
                  </a:cxnLst>
                  <a:rect l="T12" t="T13" r="T14" b="T15"/>
                  <a:pathLst>
                    <a:path w="149" h="50">
                      <a:moveTo>
                        <a:pt x="149" y="50"/>
                      </a:moveTo>
                      <a:lnTo>
                        <a:pt x="48" y="42"/>
                      </a:lnTo>
                      <a:lnTo>
                        <a:pt x="101" y="8"/>
                      </a:lnTo>
                      <a:lnTo>
                        <a:pt x="0"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88" name="Freeform 421">
                  <a:extLst>
                    <a:ext uri="{FF2B5EF4-FFF2-40B4-BE49-F238E27FC236}">
                      <a16:creationId xmlns:a16="http://schemas.microsoft.com/office/drawing/2014/main" id="{6B2B2660-57E7-41C1-A5EC-21DCEBBA3A8F}"/>
                    </a:ext>
                  </a:extLst>
                </p:cNvPr>
                <p:cNvSpPr>
                  <a:spLocks/>
                </p:cNvSpPr>
                <p:nvPr/>
              </p:nvSpPr>
              <p:spPr bwMode="auto">
                <a:xfrm>
                  <a:off x="1722" y="1441"/>
                  <a:ext cx="70" cy="25"/>
                </a:xfrm>
                <a:custGeom>
                  <a:avLst/>
                  <a:gdLst>
                    <a:gd name="T0" fmla="*/ 0 w 175"/>
                    <a:gd name="T1" fmla="*/ 0 h 61"/>
                    <a:gd name="T2" fmla="*/ 0 w 175"/>
                    <a:gd name="T3" fmla="*/ 0 h 61"/>
                    <a:gd name="T4" fmla="*/ 0 w 175"/>
                    <a:gd name="T5" fmla="*/ 0 h 61"/>
                    <a:gd name="T6" fmla="*/ 0 w 175"/>
                    <a:gd name="T7" fmla="*/ 0 h 61"/>
                    <a:gd name="T8" fmla="*/ 0 60000 65536"/>
                    <a:gd name="T9" fmla="*/ 0 60000 65536"/>
                    <a:gd name="T10" fmla="*/ 0 60000 65536"/>
                    <a:gd name="T11" fmla="*/ 0 60000 65536"/>
                    <a:gd name="T12" fmla="*/ 0 w 175"/>
                    <a:gd name="T13" fmla="*/ 0 h 61"/>
                    <a:gd name="T14" fmla="*/ 175 w 175"/>
                    <a:gd name="T15" fmla="*/ 61 h 61"/>
                  </a:gdLst>
                  <a:ahLst/>
                  <a:cxnLst>
                    <a:cxn ang="T8">
                      <a:pos x="T0" y="T1"/>
                    </a:cxn>
                    <a:cxn ang="T9">
                      <a:pos x="T2" y="T3"/>
                    </a:cxn>
                    <a:cxn ang="T10">
                      <a:pos x="T4" y="T5"/>
                    </a:cxn>
                    <a:cxn ang="T11">
                      <a:pos x="T6" y="T7"/>
                    </a:cxn>
                  </a:cxnLst>
                  <a:rect l="T12" t="T13" r="T14" b="T15"/>
                  <a:pathLst>
                    <a:path w="175" h="61">
                      <a:moveTo>
                        <a:pt x="175" y="5"/>
                      </a:moveTo>
                      <a:lnTo>
                        <a:pt x="72" y="61"/>
                      </a:lnTo>
                      <a:lnTo>
                        <a:pt x="104" y="0"/>
                      </a:lnTo>
                      <a:lnTo>
                        <a:pt x="0" y="55"/>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sp>
              <p:nvSpPr>
                <p:cNvPr id="289" name="Freeform 422">
                  <a:extLst>
                    <a:ext uri="{FF2B5EF4-FFF2-40B4-BE49-F238E27FC236}">
                      <a16:creationId xmlns:a16="http://schemas.microsoft.com/office/drawing/2014/main" id="{D3AA48E8-3288-4CD8-9E74-32892AE822E2}"/>
                    </a:ext>
                  </a:extLst>
                </p:cNvPr>
                <p:cNvSpPr>
                  <a:spLocks/>
                </p:cNvSpPr>
                <p:nvPr/>
              </p:nvSpPr>
              <p:spPr bwMode="auto">
                <a:xfrm>
                  <a:off x="1701" y="1374"/>
                  <a:ext cx="21" cy="80"/>
                </a:xfrm>
                <a:custGeom>
                  <a:avLst/>
                  <a:gdLst>
                    <a:gd name="T0" fmla="*/ 0 w 51"/>
                    <a:gd name="T1" fmla="*/ 0 h 200"/>
                    <a:gd name="T2" fmla="*/ 0 w 51"/>
                    <a:gd name="T3" fmla="*/ 0 h 200"/>
                    <a:gd name="T4" fmla="*/ 0 w 51"/>
                    <a:gd name="T5" fmla="*/ 0 h 200"/>
                    <a:gd name="T6" fmla="*/ 0 w 51"/>
                    <a:gd name="T7" fmla="*/ 0 h 200"/>
                    <a:gd name="T8" fmla="*/ 0 60000 65536"/>
                    <a:gd name="T9" fmla="*/ 0 60000 65536"/>
                    <a:gd name="T10" fmla="*/ 0 60000 65536"/>
                    <a:gd name="T11" fmla="*/ 0 60000 65536"/>
                    <a:gd name="T12" fmla="*/ 0 w 51"/>
                    <a:gd name="T13" fmla="*/ 0 h 200"/>
                    <a:gd name="T14" fmla="*/ 51 w 51"/>
                    <a:gd name="T15" fmla="*/ 200 h 200"/>
                  </a:gdLst>
                  <a:ahLst/>
                  <a:cxnLst>
                    <a:cxn ang="T8">
                      <a:pos x="T0" y="T1"/>
                    </a:cxn>
                    <a:cxn ang="T9">
                      <a:pos x="T2" y="T3"/>
                    </a:cxn>
                    <a:cxn ang="T10">
                      <a:pos x="T4" y="T5"/>
                    </a:cxn>
                    <a:cxn ang="T11">
                      <a:pos x="T6" y="T7"/>
                    </a:cxn>
                  </a:cxnLst>
                  <a:rect l="T12" t="T13" r="T14" b="T15"/>
                  <a:pathLst>
                    <a:path w="51" h="200">
                      <a:moveTo>
                        <a:pt x="27" y="200"/>
                      </a:moveTo>
                      <a:lnTo>
                        <a:pt x="0" y="74"/>
                      </a:lnTo>
                      <a:lnTo>
                        <a:pt x="51" y="125"/>
                      </a:lnTo>
                      <a:lnTo>
                        <a:pt x="27" y="0"/>
                      </a:lnTo>
                    </a:path>
                  </a:pathLst>
                </a:custGeom>
                <a:grpFill/>
                <a:ln w="0">
                  <a:solidFill>
                    <a:sysClr val="windowText" lastClr="000000">
                      <a:lumMod val="50000"/>
                      <a:lumOff val="50000"/>
                    </a:sysClr>
                  </a:solidFill>
                  <a:round/>
                  <a:headEnd/>
                  <a:tailEnd/>
                </a:ln>
              </p:spPr>
              <p:txBody>
                <a:bodyPr/>
                <a:lstStyle/>
                <a:p>
                  <a:pPr marL="0" marR="0" lvl="0" indent="0" algn="l" defTabSz="914297" rtl="0" eaLnBrk="1" fontAlgn="base" latinLnBrk="0" hangingPunct="1">
                    <a:lnSpc>
                      <a:spcPct val="100000"/>
                    </a:lnSpc>
                    <a:spcBef>
                      <a:spcPct val="0"/>
                    </a:spcBef>
                    <a:spcAft>
                      <a:spcPct val="0"/>
                    </a:spcAft>
                    <a:buClrTx/>
                    <a:buSzTx/>
                    <a:buFontTx/>
                    <a:buNone/>
                    <a:tabLst/>
                    <a:defRPr/>
                  </a:pPr>
                  <a:endParaRPr kumimoji="1" lang="ko-KR" altLang="en-US" sz="900" b="0" i="0" u="none" strike="noStrike" kern="0" cap="none" spc="0" normalizeH="0" baseline="0" noProof="0">
                    <a:ln>
                      <a:noFill/>
                    </a:ln>
                    <a:solidFill>
                      <a:prstClr val="black"/>
                    </a:solidFill>
                    <a:effectLst/>
                    <a:uLnTx/>
                    <a:uFillTx/>
                    <a:latin typeface="Arial"/>
                    <a:ea typeface="맑은 고딕"/>
                    <a:cs typeface="+mn-cs"/>
                  </a:endParaRPr>
                </a:p>
              </p:txBody>
            </p:sp>
          </p:grpSp>
        </p:grpSp>
        <p:cxnSp>
          <p:nvCxnSpPr>
            <p:cNvPr id="268" name="직선 연결선 267">
              <a:extLst>
                <a:ext uri="{FF2B5EF4-FFF2-40B4-BE49-F238E27FC236}">
                  <a16:creationId xmlns:a16="http://schemas.microsoft.com/office/drawing/2014/main" id="{83A68E94-4D5E-4A3B-947C-5D1C7E7D48D7}"/>
                </a:ext>
              </a:extLst>
            </p:cNvPr>
            <p:cNvCxnSpPr>
              <a:cxnSpLocks/>
              <a:stCxn id="264" idx="0"/>
              <a:endCxn id="265" idx="2"/>
            </p:cNvCxnSpPr>
            <p:nvPr/>
          </p:nvCxnSpPr>
          <p:spPr bwMode="auto">
            <a:xfrm flipV="1">
              <a:off x="4084049" y="3676096"/>
              <a:ext cx="1347" cy="229482"/>
            </a:xfrm>
            <a:prstGeom prst="line">
              <a:avLst/>
            </a:prstGeom>
            <a:solidFill>
              <a:schemeClr val="bg1"/>
            </a:solidFill>
            <a:ln w="19050" cap="flat" cmpd="sng" algn="ctr">
              <a:solidFill>
                <a:schemeClr val="tx1"/>
              </a:solidFill>
              <a:prstDash val="solid"/>
              <a:round/>
              <a:headEnd type="none" w="med" len="med"/>
              <a:tailEnd type="none" w="med" len="med"/>
            </a:ln>
            <a:effectLst/>
          </p:spPr>
        </p:cxnSp>
        <p:cxnSp>
          <p:nvCxnSpPr>
            <p:cNvPr id="269" name="직선 연결선 268">
              <a:extLst>
                <a:ext uri="{FF2B5EF4-FFF2-40B4-BE49-F238E27FC236}">
                  <a16:creationId xmlns:a16="http://schemas.microsoft.com/office/drawing/2014/main" id="{1678B845-99A4-408B-86FF-264C07E51EC0}"/>
                </a:ext>
              </a:extLst>
            </p:cNvPr>
            <p:cNvCxnSpPr>
              <a:cxnSpLocks/>
              <a:stCxn id="265" idx="3"/>
              <a:endCxn id="301" idx="0"/>
            </p:cNvCxnSpPr>
            <p:nvPr/>
          </p:nvCxnSpPr>
          <p:spPr bwMode="auto">
            <a:xfrm>
              <a:off x="4316228" y="3520434"/>
              <a:ext cx="454421" cy="61314"/>
            </a:xfrm>
            <a:prstGeom prst="line">
              <a:avLst/>
            </a:prstGeom>
            <a:solidFill>
              <a:schemeClr val="bg1"/>
            </a:solidFill>
            <a:ln w="19050" cap="flat" cmpd="sng" algn="ctr">
              <a:solidFill>
                <a:schemeClr val="tx1"/>
              </a:solidFill>
              <a:prstDash val="solid"/>
              <a:round/>
              <a:headEnd type="none" w="med" len="med"/>
              <a:tailEnd type="none" w="med" len="med"/>
            </a:ln>
            <a:effectLst/>
          </p:spPr>
        </p:cxnSp>
        <p:cxnSp>
          <p:nvCxnSpPr>
            <p:cNvPr id="270" name="직선 연결선 269">
              <a:extLst>
                <a:ext uri="{FF2B5EF4-FFF2-40B4-BE49-F238E27FC236}">
                  <a16:creationId xmlns:a16="http://schemas.microsoft.com/office/drawing/2014/main" id="{D4C5C275-2077-4D88-BC01-C1867028A730}"/>
                </a:ext>
              </a:extLst>
            </p:cNvPr>
            <p:cNvCxnSpPr>
              <a:cxnSpLocks/>
              <a:stCxn id="264" idx="3"/>
              <a:endCxn id="301" idx="0"/>
            </p:cNvCxnSpPr>
            <p:nvPr/>
          </p:nvCxnSpPr>
          <p:spPr bwMode="auto">
            <a:xfrm flipV="1">
              <a:off x="4314881" y="3581748"/>
              <a:ext cx="455768" cy="479492"/>
            </a:xfrm>
            <a:prstGeom prst="line">
              <a:avLst/>
            </a:prstGeom>
            <a:solidFill>
              <a:schemeClr val="bg1"/>
            </a:solidFill>
            <a:ln w="19050" cap="flat" cmpd="sng" algn="ctr">
              <a:solidFill>
                <a:schemeClr val="tx1"/>
              </a:solidFill>
              <a:prstDash val="solid"/>
              <a:round/>
              <a:headEnd type="none" w="med" len="med"/>
              <a:tailEnd type="none" w="med" len="med"/>
            </a:ln>
            <a:effectLst/>
          </p:spPr>
        </p:cxnSp>
        <p:cxnSp>
          <p:nvCxnSpPr>
            <p:cNvPr id="271" name="직선 연결선 270">
              <a:extLst>
                <a:ext uri="{FF2B5EF4-FFF2-40B4-BE49-F238E27FC236}">
                  <a16:creationId xmlns:a16="http://schemas.microsoft.com/office/drawing/2014/main" id="{DC4F1917-BB8E-4B12-BE62-8240B81C5016}"/>
                </a:ext>
              </a:extLst>
            </p:cNvPr>
            <p:cNvCxnSpPr>
              <a:cxnSpLocks/>
            </p:cNvCxnSpPr>
            <p:nvPr/>
          </p:nvCxnSpPr>
          <p:spPr bwMode="auto">
            <a:xfrm flipH="1">
              <a:off x="5225692" y="3637489"/>
              <a:ext cx="292658" cy="0"/>
            </a:xfrm>
            <a:prstGeom prst="line">
              <a:avLst/>
            </a:prstGeom>
            <a:solidFill>
              <a:schemeClr val="bg1"/>
            </a:solidFill>
            <a:ln w="19050" cap="flat" cmpd="sng" algn="ctr">
              <a:solidFill>
                <a:schemeClr val="tx1"/>
              </a:solidFill>
              <a:prstDash val="sysDot"/>
              <a:round/>
              <a:headEnd type="none" w="med" len="med"/>
              <a:tailEnd type="none" w="med" len="med"/>
            </a:ln>
            <a:effectLst/>
          </p:spPr>
        </p:cxnSp>
        <p:sp>
          <p:nvSpPr>
            <p:cNvPr id="265" name="사각형: 둥근 모서리 94">
              <a:extLst>
                <a:ext uri="{FF2B5EF4-FFF2-40B4-BE49-F238E27FC236}">
                  <a16:creationId xmlns:a16="http://schemas.microsoft.com/office/drawing/2014/main" id="{1EE4CC8D-3692-4872-8723-55C8C1D716E0}"/>
                </a:ext>
              </a:extLst>
            </p:cNvPr>
            <p:cNvSpPr/>
            <p:nvPr/>
          </p:nvSpPr>
          <p:spPr>
            <a:xfrm>
              <a:off x="3854564" y="3364772"/>
              <a:ext cx="461664" cy="311324"/>
            </a:xfrm>
            <a:prstGeom prst="roundRect">
              <a:avLst/>
            </a:prstGeom>
            <a:solidFill>
              <a:srgbClr val="F87CBD"/>
            </a:solidFill>
            <a:ln w="8890" cap="flat" cmpd="sng" algn="ctr">
              <a:solidFill>
                <a:srgbClr val="000000"/>
              </a:solidFill>
              <a:prstDash val="solid"/>
              <a:tailEnd type="triangle" w="lg" len="lg"/>
            </a:ln>
            <a:effectLst>
              <a:outerShdw blurRad="40000" dist="23000" dir="5400000" rotWithShape="0">
                <a:srgbClr val="000000">
                  <a:alpha val="35000"/>
                </a:srgb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742987" fontAlgn="base" latinLnBrk="0">
                <a:spcBef>
                  <a:spcPct val="0"/>
                </a:spcBef>
                <a:spcAft>
                  <a:spcPct val="0"/>
                </a:spcAft>
              </a:pPr>
              <a:r>
                <a:rPr kumimoji="1" lang="en-US" altLang="ko-KR" sz="813" b="1" kern="0">
                  <a:solidFill>
                    <a:schemeClr val="bg1"/>
                  </a:solidFill>
                  <a:latin typeface="맑은 고딕"/>
                  <a:ea typeface="맑은 고딕"/>
                </a:rPr>
                <a:t>V-SMF</a:t>
              </a:r>
            </a:p>
            <a:p>
              <a:pPr algn="ctr" defTabSz="742987" fontAlgn="base" latinLnBrk="0">
                <a:spcBef>
                  <a:spcPct val="0"/>
                </a:spcBef>
                <a:spcAft>
                  <a:spcPct val="0"/>
                </a:spcAft>
              </a:pPr>
              <a:r>
                <a:rPr kumimoji="1" lang="en-US" altLang="ko-KR" sz="813" b="1" kern="0">
                  <a:solidFill>
                    <a:schemeClr val="bg1"/>
                  </a:solidFill>
                  <a:latin typeface="맑은 고딕"/>
                  <a:ea typeface="맑은 고딕"/>
                </a:rPr>
                <a:t>V-UPF</a:t>
              </a:r>
              <a:endParaRPr kumimoji="1" lang="ko-KR" altLang="en-US" sz="813" b="1" kern="0">
                <a:solidFill>
                  <a:schemeClr val="bg1"/>
                </a:solidFill>
                <a:latin typeface="맑은 고딕"/>
                <a:ea typeface="맑은 고딕"/>
              </a:endParaRPr>
            </a:p>
          </p:txBody>
        </p:sp>
      </p:grpSp>
      <p:cxnSp>
        <p:nvCxnSpPr>
          <p:cNvPr id="222" name="직선 연결선 221">
            <a:extLst>
              <a:ext uri="{FF2B5EF4-FFF2-40B4-BE49-F238E27FC236}">
                <a16:creationId xmlns:a16="http://schemas.microsoft.com/office/drawing/2014/main" id="{ED5B7A85-6B32-4917-8F51-E1C41D8BB9EE}"/>
              </a:ext>
            </a:extLst>
          </p:cNvPr>
          <p:cNvCxnSpPr>
            <a:cxnSpLocks/>
          </p:cNvCxnSpPr>
          <p:nvPr/>
        </p:nvCxnSpPr>
        <p:spPr bwMode="auto">
          <a:xfrm>
            <a:off x="3707146" y="5624935"/>
            <a:ext cx="2133850" cy="237274"/>
          </a:xfrm>
          <a:prstGeom prst="line">
            <a:avLst/>
          </a:prstGeom>
          <a:solidFill>
            <a:schemeClr val="bg1"/>
          </a:solidFill>
          <a:ln w="38100" cap="flat" cmpd="sng" algn="ctr">
            <a:solidFill>
              <a:schemeClr val="accent1"/>
            </a:solidFill>
            <a:prstDash val="sysDot"/>
            <a:round/>
            <a:headEnd type="none" w="med" len="med"/>
            <a:tailEnd type="none" w="med" len="med"/>
          </a:ln>
          <a:effectLst/>
        </p:spPr>
      </p:cxnSp>
      <p:cxnSp>
        <p:nvCxnSpPr>
          <p:cNvPr id="223" name="직선 연결선 222">
            <a:extLst>
              <a:ext uri="{FF2B5EF4-FFF2-40B4-BE49-F238E27FC236}">
                <a16:creationId xmlns:a16="http://schemas.microsoft.com/office/drawing/2014/main" id="{AE2C3250-BB6E-43A9-8ADE-7532F330F7A6}"/>
              </a:ext>
            </a:extLst>
          </p:cNvPr>
          <p:cNvCxnSpPr>
            <a:cxnSpLocks/>
            <a:endCxn id="221" idx="1"/>
          </p:cNvCxnSpPr>
          <p:nvPr/>
        </p:nvCxnSpPr>
        <p:spPr bwMode="auto">
          <a:xfrm flipV="1">
            <a:off x="3698353" y="4847446"/>
            <a:ext cx="2799843" cy="777488"/>
          </a:xfrm>
          <a:prstGeom prst="line">
            <a:avLst/>
          </a:prstGeom>
          <a:solidFill>
            <a:schemeClr val="bg1"/>
          </a:solidFill>
          <a:ln w="38100" cap="flat" cmpd="sng" algn="ctr">
            <a:solidFill>
              <a:schemeClr val="accent1"/>
            </a:solidFill>
            <a:prstDash val="sysDot"/>
            <a:round/>
            <a:headEnd type="none" w="med" len="med"/>
            <a:tailEnd type="none" w="med" len="med"/>
          </a:ln>
          <a:effectLst/>
        </p:spPr>
      </p:cxnSp>
      <p:sp>
        <p:nvSpPr>
          <p:cNvPr id="226" name="자유형: 도형 225">
            <a:extLst>
              <a:ext uri="{FF2B5EF4-FFF2-40B4-BE49-F238E27FC236}">
                <a16:creationId xmlns:a16="http://schemas.microsoft.com/office/drawing/2014/main" id="{DA172078-CBBA-47E7-8BBE-D113310AA17E}"/>
              </a:ext>
            </a:extLst>
          </p:cNvPr>
          <p:cNvSpPr/>
          <p:nvPr/>
        </p:nvSpPr>
        <p:spPr bwMode="auto">
          <a:xfrm>
            <a:off x="5966956" y="4655051"/>
            <a:ext cx="1941332" cy="1251582"/>
          </a:xfrm>
          <a:custGeom>
            <a:avLst/>
            <a:gdLst>
              <a:gd name="connsiteX0" fmla="*/ 1446032 w 1941332"/>
              <a:gd name="connsiteY0" fmla="*/ 1219200 h 1251582"/>
              <a:gd name="connsiteX1" fmla="*/ 150632 w 1941332"/>
              <a:gd name="connsiteY1" fmla="*/ 1152525 h 1251582"/>
              <a:gd name="connsiteX2" fmla="*/ 226832 w 1941332"/>
              <a:gd name="connsiteY2" fmla="*/ 390525 h 1251582"/>
              <a:gd name="connsiteX3" fmla="*/ 1941332 w 1941332"/>
              <a:gd name="connsiteY3" fmla="*/ 0 h 1251582"/>
            </a:gdLst>
            <a:ahLst/>
            <a:cxnLst>
              <a:cxn ang="0">
                <a:pos x="connsiteX0" y="connsiteY0"/>
              </a:cxn>
              <a:cxn ang="0">
                <a:pos x="connsiteX1" y="connsiteY1"/>
              </a:cxn>
              <a:cxn ang="0">
                <a:pos x="connsiteX2" y="connsiteY2"/>
              </a:cxn>
              <a:cxn ang="0">
                <a:pos x="connsiteX3" y="connsiteY3"/>
              </a:cxn>
            </a:cxnLst>
            <a:rect l="l" t="t" r="r" b="b"/>
            <a:pathLst>
              <a:path w="1941332" h="1251582">
                <a:moveTo>
                  <a:pt x="1446032" y="1219200"/>
                </a:moveTo>
                <a:cubicBezTo>
                  <a:pt x="899932" y="1254918"/>
                  <a:pt x="353832" y="1290637"/>
                  <a:pt x="150632" y="1152525"/>
                </a:cubicBezTo>
                <a:cubicBezTo>
                  <a:pt x="-52568" y="1014413"/>
                  <a:pt x="-71618" y="582612"/>
                  <a:pt x="226832" y="390525"/>
                </a:cubicBezTo>
                <a:cubicBezTo>
                  <a:pt x="525282" y="198438"/>
                  <a:pt x="1233307" y="99219"/>
                  <a:pt x="1941332" y="0"/>
                </a:cubicBezTo>
              </a:path>
            </a:pathLst>
          </a:custGeom>
          <a:noFill/>
          <a:ln w="57150" cap="flat" cmpd="sng" algn="ctr">
            <a:solidFill>
              <a:schemeClr val="accent5">
                <a:lumMod val="60000"/>
                <a:lumOff val="40000"/>
                <a:alpha val="70000"/>
              </a:schemeClr>
            </a:solidFill>
            <a:prstDash val="solid"/>
            <a:round/>
            <a:headEnd type="triangle" w="sm" len="sm"/>
            <a:tailEnd type="triangle" w="sm" len="sm"/>
          </a:ln>
          <a:effectLst/>
        </p:spPr>
        <p:txBody>
          <a:bodyPr vert="horz" wrap="square" lIns="72000" tIns="0" rIns="1800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29" name="자유형: 도형 228">
            <a:extLst>
              <a:ext uri="{FF2B5EF4-FFF2-40B4-BE49-F238E27FC236}">
                <a16:creationId xmlns:a16="http://schemas.microsoft.com/office/drawing/2014/main" id="{EB1D04CF-7806-4429-9082-B2C00840C1D8}"/>
              </a:ext>
            </a:extLst>
          </p:cNvPr>
          <p:cNvSpPr/>
          <p:nvPr/>
        </p:nvSpPr>
        <p:spPr bwMode="auto">
          <a:xfrm>
            <a:off x="2193288" y="3264401"/>
            <a:ext cx="5229225" cy="461680"/>
          </a:xfrm>
          <a:custGeom>
            <a:avLst/>
            <a:gdLst>
              <a:gd name="connsiteX0" fmla="*/ 5229225 w 5229225"/>
              <a:gd name="connsiteY0" fmla="*/ 114300 h 461680"/>
              <a:gd name="connsiteX1" fmla="*/ 4410075 w 5229225"/>
              <a:gd name="connsiteY1" fmla="*/ 19050 h 461680"/>
              <a:gd name="connsiteX2" fmla="*/ 3848100 w 5229225"/>
              <a:gd name="connsiteY2" fmla="*/ 361950 h 461680"/>
              <a:gd name="connsiteX3" fmla="*/ 1076325 w 5229225"/>
              <a:gd name="connsiteY3" fmla="*/ 438150 h 461680"/>
              <a:gd name="connsiteX4" fmla="*/ 0 w 5229225"/>
              <a:gd name="connsiteY4" fmla="*/ 0 h 46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29225" h="461680">
                <a:moveTo>
                  <a:pt x="5229225" y="114300"/>
                </a:moveTo>
                <a:cubicBezTo>
                  <a:pt x="4934743" y="46037"/>
                  <a:pt x="4640262" y="-22225"/>
                  <a:pt x="4410075" y="19050"/>
                </a:cubicBezTo>
                <a:cubicBezTo>
                  <a:pt x="4179887" y="60325"/>
                  <a:pt x="4403725" y="292100"/>
                  <a:pt x="3848100" y="361950"/>
                </a:cubicBezTo>
                <a:cubicBezTo>
                  <a:pt x="3292475" y="431800"/>
                  <a:pt x="1717675" y="498475"/>
                  <a:pt x="1076325" y="438150"/>
                </a:cubicBezTo>
                <a:cubicBezTo>
                  <a:pt x="434975" y="377825"/>
                  <a:pt x="217487" y="188912"/>
                  <a:pt x="0" y="0"/>
                </a:cubicBezTo>
              </a:path>
            </a:pathLst>
          </a:custGeom>
          <a:noFill/>
          <a:ln w="57150" cap="flat" cmpd="sng" algn="ctr">
            <a:solidFill>
              <a:schemeClr val="accent5">
                <a:lumMod val="60000"/>
                <a:lumOff val="40000"/>
                <a:alpha val="70000"/>
              </a:schemeClr>
            </a:solidFill>
            <a:prstDash val="solid"/>
            <a:round/>
            <a:headEnd type="triangle" w="sm" len="sm"/>
            <a:tailEnd type="triangle" w="sm" len="sm"/>
          </a:ln>
          <a:effectLst/>
        </p:spPr>
        <p:txBody>
          <a:bodyPr vert="horz" wrap="square" lIns="72000" tIns="0" rIns="1800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30" name="자유형: 도형 229">
            <a:extLst>
              <a:ext uri="{FF2B5EF4-FFF2-40B4-BE49-F238E27FC236}">
                <a16:creationId xmlns:a16="http://schemas.microsoft.com/office/drawing/2014/main" id="{41CB6983-0AB3-4150-91A2-8A2A5A6DBC77}"/>
              </a:ext>
            </a:extLst>
          </p:cNvPr>
          <p:cNvSpPr/>
          <p:nvPr/>
        </p:nvSpPr>
        <p:spPr bwMode="auto">
          <a:xfrm>
            <a:off x="2193288" y="3712076"/>
            <a:ext cx="1114425" cy="390952"/>
          </a:xfrm>
          <a:custGeom>
            <a:avLst/>
            <a:gdLst>
              <a:gd name="connsiteX0" fmla="*/ 1047750 w 1047750"/>
              <a:gd name="connsiteY0" fmla="*/ 0 h 685800"/>
              <a:gd name="connsiteX1" fmla="*/ 276225 w 1047750"/>
              <a:gd name="connsiteY1" fmla="*/ 276225 h 685800"/>
              <a:gd name="connsiteX2" fmla="*/ 0 w 1047750"/>
              <a:gd name="connsiteY2" fmla="*/ 685800 h 685800"/>
            </a:gdLst>
            <a:ahLst/>
            <a:cxnLst>
              <a:cxn ang="0">
                <a:pos x="connsiteX0" y="connsiteY0"/>
              </a:cxn>
              <a:cxn ang="0">
                <a:pos x="connsiteX1" y="connsiteY1"/>
              </a:cxn>
              <a:cxn ang="0">
                <a:pos x="connsiteX2" y="connsiteY2"/>
              </a:cxn>
            </a:cxnLst>
            <a:rect l="l" t="t" r="r" b="b"/>
            <a:pathLst>
              <a:path w="1047750" h="685800">
                <a:moveTo>
                  <a:pt x="1047750" y="0"/>
                </a:moveTo>
                <a:cubicBezTo>
                  <a:pt x="749300" y="80962"/>
                  <a:pt x="450850" y="161925"/>
                  <a:pt x="276225" y="276225"/>
                </a:cubicBezTo>
                <a:cubicBezTo>
                  <a:pt x="101600" y="390525"/>
                  <a:pt x="50800" y="538162"/>
                  <a:pt x="0" y="685800"/>
                </a:cubicBezTo>
              </a:path>
            </a:pathLst>
          </a:custGeom>
          <a:noFill/>
          <a:ln w="57150" cap="flat" cmpd="sng" algn="ctr">
            <a:solidFill>
              <a:schemeClr val="accent5">
                <a:lumMod val="60000"/>
                <a:lumOff val="40000"/>
                <a:alpha val="70000"/>
              </a:schemeClr>
            </a:solidFill>
            <a:prstDash val="solid"/>
            <a:round/>
            <a:headEnd type="none" w="med" len="med"/>
            <a:tailEnd type="triangle" w="med" len="med"/>
          </a:ln>
          <a:effectLst/>
        </p:spPr>
        <p:txBody>
          <a:bodyPr vert="horz" wrap="square" lIns="72000" tIns="0" rIns="1800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31" name="자유형: 도형 230">
            <a:extLst>
              <a:ext uri="{FF2B5EF4-FFF2-40B4-BE49-F238E27FC236}">
                <a16:creationId xmlns:a16="http://schemas.microsoft.com/office/drawing/2014/main" id="{710A8A0B-5EA8-4C08-9622-CC1F174AFEFF}"/>
              </a:ext>
            </a:extLst>
          </p:cNvPr>
          <p:cNvSpPr/>
          <p:nvPr/>
        </p:nvSpPr>
        <p:spPr bwMode="auto">
          <a:xfrm>
            <a:off x="2265720" y="4103028"/>
            <a:ext cx="4299543" cy="742523"/>
          </a:xfrm>
          <a:custGeom>
            <a:avLst/>
            <a:gdLst>
              <a:gd name="connsiteX0" fmla="*/ 4229100 w 4229100"/>
              <a:gd name="connsiteY0" fmla="*/ 466759 h 466759"/>
              <a:gd name="connsiteX1" fmla="*/ 3581400 w 4229100"/>
              <a:gd name="connsiteY1" fmla="*/ 285784 h 466759"/>
              <a:gd name="connsiteX2" fmla="*/ 2266950 w 4229100"/>
              <a:gd name="connsiteY2" fmla="*/ 114334 h 466759"/>
              <a:gd name="connsiteX3" fmla="*/ 981075 w 4229100"/>
              <a:gd name="connsiteY3" fmla="*/ 34 h 466759"/>
              <a:gd name="connsiteX4" fmla="*/ 0 w 4229100"/>
              <a:gd name="connsiteY4" fmla="*/ 104809 h 46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9100" h="466759">
                <a:moveTo>
                  <a:pt x="4229100" y="466759"/>
                </a:moveTo>
                <a:cubicBezTo>
                  <a:pt x="4068762" y="405640"/>
                  <a:pt x="3908425" y="344521"/>
                  <a:pt x="3581400" y="285784"/>
                </a:cubicBezTo>
                <a:cubicBezTo>
                  <a:pt x="3254375" y="227047"/>
                  <a:pt x="2700338" y="161959"/>
                  <a:pt x="2266950" y="114334"/>
                </a:cubicBezTo>
                <a:cubicBezTo>
                  <a:pt x="1833562" y="66709"/>
                  <a:pt x="1358900" y="1621"/>
                  <a:pt x="981075" y="34"/>
                </a:cubicBezTo>
                <a:cubicBezTo>
                  <a:pt x="603250" y="-1554"/>
                  <a:pt x="301625" y="51627"/>
                  <a:pt x="0" y="104809"/>
                </a:cubicBezTo>
              </a:path>
            </a:pathLst>
          </a:custGeom>
          <a:noFill/>
          <a:ln w="57150" cap="flat" cmpd="sng" algn="ctr">
            <a:solidFill>
              <a:schemeClr val="accent5">
                <a:lumMod val="60000"/>
                <a:lumOff val="40000"/>
                <a:alpha val="70000"/>
              </a:schemeClr>
            </a:solidFill>
            <a:prstDash val="solid"/>
            <a:round/>
            <a:headEnd type="none" w="med" len="med"/>
            <a:tailEnd type="triangle" w="med" len="med"/>
          </a:ln>
          <a:effectLst/>
        </p:spPr>
        <p:txBody>
          <a:bodyPr vert="horz" wrap="square" lIns="72000" tIns="0" rIns="1800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ko-KR" altLang="en-US" sz="1100" b="0" i="0" u="none" strike="noStrike" cap="none" normalizeH="0" baseline="0">
              <a:ln>
                <a:noFill/>
              </a:ln>
              <a:solidFill>
                <a:schemeClr val="tx1"/>
              </a:solidFill>
              <a:effectLst/>
              <a:latin typeface="Arial" pitchFamily="34" charset="0"/>
              <a:ea typeface="HY태고딕" pitchFamily="18" charset="-127"/>
              <a:cs typeface="Arials"/>
            </a:endParaRPr>
          </a:p>
        </p:txBody>
      </p:sp>
      <p:sp>
        <p:nvSpPr>
          <p:cNvPr id="232" name="말풍선: 모서리가 둥근 사각형 231">
            <a:extLst>
              <a:ext uri="{FF2B5EF4-FFF2-40B4-BE49-F238E27FC236}">
                <a16:creationId xmlns:a16="http://schemas.microsoft.com/office/drawing/2014/main" id="{B1367C37-8C05-473C-81D1-151371F09764}"/>
              </a:ext>
            </a:extLst>
          </p:cNvPr>
          <p:cNvSpPr/>
          <p:nvPr/>
        </p:nvSpPr>
        <p:spPr bwMode="auto">
          <a:xfrm>
            <a:off x="8965985" y="4518182"/>
            <a:ext cx="2270585" cy="318577"/>
          </a:xfrm>
          <a:prstGeom prst="wedgeRoundRectCallout">
            <a:avLst>
              <a:gd name="adj1" fmla="val -69834"/>
              <a:gd name="adj2" fmla="val -5538"/>
              <a:gd name="adj3" fmla="val 16667"/>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36000" tIns="36000" rIns="36000" bIns="3600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1" lang="en-US" altLang="ko-KR" sz="1100" b="1">
                <a:solidFill>
                  <a:srgbClr val="FF0000"/>
                </a:solidFill>
                <a:latin typeface="+mn-ea"/>
                <a:cs typeface="Arials"/>
              </a:rPr>
              <a:t>Latency is significantly reduced</a:t>
            </a:r>
          </a:p>
        </p:txBody>
      </p:sp>
      <p:cxnSp>
        <p:nvCxnSpPr>
          <p:cNvPr id="235" name="직선 연결선 19">
            <a:extLst>
              <a:ext uri="{FF2B5EF4-FFF2-40B4-BE49-F238E27FC236}">
                <a16:creationId xmlns:a16="http://schemas.microsoft.com/office/drawing/2014/main" id="{A6D89E2D-FC27-43AA-BE6D-FA17939E1F28}"/>
              </a:ext>
            </a:extLst>
          </p:cNvPr>
          <p:cNvCxnSpPr>
            <a:cxnSpLocks/>
          </p:cNvCxnSpPr>
          <p:nvPr/>
        </p:nvCxnSpPr>
        <p:spPr bwMode="auto">
          <a:xfrm>
            <a:off x="1109626" y="4014694"/>
            <a:ext cx="7703537" cy="0"/>
          </a:xfrm>
          <a:prstGeom prst="straightConnector1">
            <a:avLst/>
          </a:prstGeom>
          <a:solidFill>
            <a:schemeClr val="bg1"/>
          </a:solidFill>
          <a:ln w="19050" cap="flat" cmpd="sng" algn="ctr">
            <a:solidFill>
              <a:schemeClr val="tx1"/>
            </a:solidFill>
            <a:prstDash val="sysDash"/>
            <a:round/>
            <a:headEnd type="none" w="med" len="med"/>
            <a:tailEnd type="none" w="med" len="med"/>
          </a:ln>
          <a:effectLst/>
        </p:spPr>
      </p:cxnSp>
      <p:sp>
        <p:nvSpPr>
          <p:cNvPr id="237" name="TextBox 236">
            <a:extLst>
              <a:ext uri="{FF2B5EF4-FFF2-40B4-BE49-F238E27FC236}">
                <a16:creationId xmlns:a16="http://schemas.microsoft.com/office/drawing/2014/main" id="{BF8E5524-E561-45B8-9474-EF3A6F821E65}"/>
              </a:ext>
            </a:extLst>
          </p:cNvPr>
          <p:cNvSpPr txBox="1"/>
          <p:nvPr/>
        </p:nvSpPr>
        <p:spPr>
          <a:xfrm>
            <a:off x="823509" y="4096736"/>
            <a:ext cx="951711" cy="276999"/>
          </a:xfrm>
          <a:prstGeom prst="rect">
            <a:avLst/>
          </a:prstGeom>
          <a:noFill/>
        </p:spPr>
        <p:txBody>
          <a:bodyPr wrap="square" rtlCol="0">
            <a:spAutoFit/>
          </a:bodyPr>
          <a:lstStyle/>
          <a:p>
            <a:r>
              <a:rPr lang="en-US" altLang="ko-KR" sz="1200" b="1">
                <a:solidFill>
                  <a:srgbClr val="FF0000"/>
                </a:solidFill>
              </a:rPr>
              <a:t>&lt;To-Be&gt;</a:t>
            </a:r>
          </a:p>
        </p:txBody>
      </p:sp>
      <p:grpSp>
        <p:nvGrpSpPr>
          <p:cNvPr id="239" name="그룹 238">
            <a:extLst>
              <a:ext uri="{FF2B5EF4-FFF2-40B4-BE49-F238E27FC236}">
                <a16:creationId xmlns:a16="http://schemas.microsoft.com/office/drawing/2014/main" id="{E94A4E87-C7D9-4668-81D4-DC7AFAA6BF3D}"/>
              </a:ext>
            </a:extLst>
          </p:cNvPr>
          <p:cNvGrpSpPr/>
          <p:nvPr/>
        </p:nvGrpSpPr>
        <p:grpSpPr>
          <a:xfrm>
            <a:off x="1410235" y="3633693"/>
            <a:ext cx="1190355" cy="703415"/>
            <a:chOff x="698894" y="2799664"/>
            <a:chExt cx="1190355" cy="703415"/>
          </a:xfrm>
        </p:grpSpPr>
        <p:sp>
          <p:nvSpPr>
            <p:cNvPr id="260" name="TextBox 259">
              <a:extLst>
                <a:ext uri="{FF2B5EF4-FFF2-40B4-BE49-F238E27FC236}">
                  <a16:creationId xmlns:a16="http://schemas.microsoft.com/office/drawing/2014/main" id="{5990BB89-8C52-48E9-812C-8C43D222F085}"/>
                </a:ext>
              </a:extLst>
            </p:cNvPr>
            <p:cNvSpPr txBox="1"/>
            <p:nvPr/>
          </p:nvSpPr>
          <p:spPr>
            <a:xfrm>
              <a:off x="698894" y="2799664"/>
              <a:ext cx="1190355" cy="338554"/>
            </a:xfrm>
            <a:prstGeom prst="rect">
              <a:avLst/>
            </a:prstGeom>
            <a:noFill/>
          </p:spPr>
          <p:txBody>
            <a:bodyPr wrap="square" rtlCol="0">
              <a:spAutoFit/>
            </a:bodyPr>
            <a:lstStyle/>
            <a:p>
              <a:pPr algn="ctr"/>
              <a:r>
                <a:rPr lang="en-US" altLang="ko-KR" sz="800">
                  <a:latin typeface="+mn-ea"/>
                </a:rPr>
                <a:t>naver.com </a:t>
              </a:r>
            </a:p>
            <a:p>
              <a:pPr algn="ctr"/>
              <a:r>
                <a:rPr lang="en-US" altLang="ko-KR" sz="800">
                  <a:latin typeface="+mn-ea"/>
                </a:rPr>
                <a:t>(domestic)</a:t>
              </a:r>
              <a:endParaRPr lang="ko-KR" altLang="en-US" sz="800">
                <a:latin typeface="+mn-ea"/>
              </a:endParaRPr>
            </a:p>
          </p:txBody>
        </p:sp>
        <p:pic>
          <p:nvPicPr>
            <p:cNvPr id="261" name="그림 260">
              <a:extLst>
                <a:ext uri="{FF2B5EF4-FFF2-40B4-BE49-F238E27FC236}">
                  <a16:creationId xmlns:a16="http://schemas.microsoft.com/office/drawing/2014/main" id="{FAE21726-BF48-4DEB-AF1F-010ADD1FBC7F}"/>
                </a:ext>
              </a:extLst>
            </p:cNvPr>
            <p:cNvPicPr>
              <a:picLocks noChangeAspect="1"/>
            </p:cNvPicPr>
            <p:nvPr/>
          </p:nvPicPr>
          <p:blipFill>
            <a:blip r:embed="rId4"/>
            <a:stretch>
              <a:fillRect/>
            </a:stretch>
          </p:blipFill>
          <p:spPr>
            <a:xfrm>
              <a:off x="1154233" y="3122195"/>
              <a:ext cx="264814" cy="380884"/>
            </a:xfrm>
            <a:prstGeom prst="rect">
              <a:avLst/>
            </a:prstGeom>
          </p:spPr>
        </p:pic>
      </p:grpSp>
      <p:cxnSp>
        <p:nvCxnSpPr>
          <p:cNvPr id="242" name="직선 화살표 연결선 241">
            <a:extLst>
              <a:ext uri="{FF2B5EF4-FFF2-40B4-BE49-F238E27FC236}">
                <a16:creationId xmlns:a16="http://schemas.microsoft.com/office/drawing/2014/main" id="{AACCF3F1-C482-4894-8234-2AE546F9FDA9}"/>
              </a:ext>
            </a:extLst>
          </p:cNvPr>
          <p:cNvCxnSpPr>
            <a:cxnSpLocks/>
          </p:cNvCxnSpPr>
          <p:nvPr/>
        </p:nvCxnSpPr>
        <p:spPr bwMode="auto">
          <a:xfrm flipV="1">
            <a:off x="3707146" y="4827967"/>
            <a:ext cx="2858117" cy="779384"/>
          </a:xfrm>
          <a:prstGeom prst="straightConnector1">
            <a:avLst/>
          </a:prstGeom>
          <a:solidFill>
            <a:schemeClr val="bg1"/>
          </a:solidFill>
          <a:ln w="38100" cap="flat" cmpd="sng" algn="ctr">
            <a:solidFill>
              <a:schemeClr val="accent2">
                <a:lumMod val="60000"/>
                <a:lumOff val="40000"/>
                <a:alpha val="70000"/>
              </a:schemeClr>
            </a:solidFill>
            <a:prstDash val="solid"/>
            <a:round/>
            <a:headEnd type="triangle"/>
            <a:tailEnd type="triangle"/>
          </a:ln>
          <a:effectLst/>
        </p:spPr>
      </p:cxnSp>
      <p:cxnSp>
        <p:nvCxnSpPr>
          <p:cNvPr id="245" name="직선 화살표 연결선 244">
            <a:extLst>
              <a:ext uri="{FF2B5EF4-FFF2-40B4-BE49-F238E27FC236}">
                <a16:creationId xmlns:a16="http://schemas.microsoft.com/office/drawing/2014/main" id="{A2EAF7EE-B7F4-4298-8985-5919D95BB571}"/>
              </a:ext>
            </a:extLst>
          </p:cNvPr>
          <p:cNvCxnSpPr>
            <a:cxnSpLocks/>
          </p:cNvCxnSpPr>
          <p:nvPr/>
        </p:nvCxnSpPr>
        <p:spPr bwMode="auto">
          <a:xfrm>
            <a:off x="3707146" y="5624935"/>
            <a:ext cx="2133850" cy="237274"/>
          </a:xfrm>
          <a:prstGeom prst="straightConnector1">
            <a:avLst/>
          </a:prstGeom>
          <a:solidFill>
            <a:schemeClr val="bg1"/>
          </a:solidFill>
          <a:ln w="38100" cap="flat" cmpd="sng" algn="ctr">
            <a:solidFill>
              <a:schemeClr val="accent2">
                <a:lumMod val="60000"/>
                <a:lumOff val="40000"/>
                <a:alpha val="70000"/>
              </a:schemeClr>
            </a:solidFill>
            <a:prstDash val="solid"/>
            <a:round/>
            <a:headEnd type="triangle"/>
            <a:tailEnd type="triangle"/>
          </a:ln>
          <a:effectLst/>
        </p:spPr>
      </p:cxnSp>
      <p:cxnSp>
        <p:nvCxnSpPr>
          <p:cNvPr id="246" name="직선 화살표 연결선 245">
            <a:extLst>
              <a:ext uri="{FF2B5EF4-FFF2-40B4-BE49-F238E27FC236}">
                <a16:creationId xmlns:a16="http://schemas.microsoft.com/office/drawing/2014/main" id="{FF81CE32-A140-4ED8-9DDF-271B01D24441}"/>
              </a:ext>
            </a:extLst>
          </p:cNvPr>
          <p:cNvCxnSpPr>
            <a:cxnSpLocks/>
          </p:cNvCxnSpPr>
          <p:nvPr/>
        </p:nvCxnSpPr>
        <p:spPr bwMode="auto">
          <a:xfrm flipV="1">
            <a:off x="3707146" y="3696616"/>
            <a:ext cx="2129809" cy="15460"/>
          </a:xfrm>
          <a:prstGeom prst="straightConnector1">
            <a:avLst/>
          </a:prstGeom>
          <a:solidFill>
            <a:schemeClr val="bg1"/>
          </a:solidFill>
          <a:ln w="38100" cap="flat" cmpd="sng" algn="ctr">
            <a:solidFill>
              <a:schemeClr val="accent2">
                <a:lumMod val="60000"/>
                <a:lumOff val="40000"/>
                <a:alpha val="70000"/>
              </a:schemeClr>
            </a:solidFill>
            <a:prstDash val="solid"/>
            <a:round/>
            <a:headEnd type="triangle"/>
            <a:tailEnd type="triangle"/>
          </a:ln>
          <a:effectLst/>
        </p:spPr>
      </p:cxnSp>
      <p:cxnSp>
        <p:nvCxnSpPr>
          <p:cNvPr id="179" name="직선 화살표 연결선 178">
            <a:extLst>
              <a:ext uri="{FF2B5EF4-FFF2-40B4-BE49-F238E27FC236}">
                <a16:creationId xmlns:a16="http://schemas.microsoft.com/office/drawing/2014/main" id="{55B10DA0-B6FB-4AF9-A13A-BAD2439B8B96}"/>
              </a:ext>
            </a:extLst>
          </p:cNvPr>
          <p:cNvCxnSpPr>
            <a:cxnSpLocks/>
          </p:cNvCxnSpPr>
          <p:nvPr/>
        </p:nvCxnSpPr>
        <p:spPr bwMode="auto">
          <a:xfrm>
            <a:off x="9056211" y="2986308"/>
            <a:ext cx="665631" cy="0"/>
          </a:xfrm>
          <a:prstGeom prst="straightConnector1">
            <a:avLst/>
          </a:prstGeom>
          <a:solidFill>
            <a:schemeClr val="bg1"/>
          </a:solidFill>
          <a:ln w="88900" cap="flat" cmpd="sng" algn="ctr">
            <a:solidFill>
              <a:schemeClr val="accent2">
                <a:lumMod val="60000"/>
                <a:lumOff val="40000"/>
                <a:alpha val="70000"/>
              </a:schemeClr>
            </a:solidFill>
            <a:prstDash val="solid"/>
            <a:round/>
            <a:headEnd type="triangle" w="sm" len="sm"/>
            <a:tailEnd type="triangle" w="sm" len="sm"/>
          </a:ln>
          <a:effectLst/>
        </p:spPr>
      </p:cxnSp>
      <p:cxnSp>
        <p:nvCxnSpPr>
          <p:cNvPr id="180" name="직선 화살표 연결선 179">
            <a:extLst>
              <a:ext uri="{FF2B5EF4-FFF2-40B4-BE49-F238E27FC236}">
                <a16:creationId xmlns:a16="http://schemas.microsoft.com/office/drawing/2014/main" id="{4CFBDBD0-3550-456C-AE0B-61B416976DE9}"/>
              </a:ext>
            </a:extLst>
          </p:cNvPr>
          <p:cNvCxnSpPr>
            <a:cxnSpLocks/>
          </p:cNvCxnSpPr>
          <p:nvPr/>
        </p:nvCxnSpPr>
        <p:spPr bwMode="auto">
          <a:xfrm>
            <a:off x="9056733" y="2715121"/>
            <a:ext cx="663727" cy="0"/>
          </a:xfrm>
          <a:prstGeom prst="straightConnector1">
            <a:avLst/>
          </a:prstGeom>
          <a:solidFill>
            <a:schemeClr val="bg1"/>
          </a:solidFill>
          <a:ln w="88900" cap="flat" cmpd="sng" algn="ctr">
            <a:solidFill>
              <a:schemeClr val="accent5">
                <a:lumMod val="60000"/>
                <a:lumOff val="40000"/>
                <a:alpha val="70000"/>
              </a:schemeClr>
            </a:solidFill>
            <a:prstDash val="solid"/>
            <a:round/>
            <a:headEnd type="triangle" w="sm" len="sm"/>
            <a:tailEnd type="triangle" w="sm" len="sm"/>
          </a:ln>
          <a:effectLst/>
        </p:spPr>
      </p:cxnSp>
      <p:sp>
        <p:nvSpPr>
          <p:cNvPr id="181" name="TextBox 180">
            <a:extLst>
              <a:ext uri="{FF2B5EF4-FFF2-40B4-BE49-F238E27FC236}">
                <a16:creationId xmlns:a16="http://schemas.microsoft.com/office/drawing/2014/main" id="{B7B48DA2-3A6F-4F11-8816-EA09303934F6}"/>
              </a:ext>
            </a:extLst>
          </p:cNvPr>
          <p:cNvSpPr txBox="1"/>
          <p:nvPr/>
        </p:nvSpPr>
        <p:spPr>
          <a:xfrm>
            <a:off x="9710935" y="2861590"/>
            <a:ext cx="1216535" cy="246221"/>
          </a:xfrm>
          <a:prstGeom prst="rect">
            <a:avLst/>
          </a:prstGeom>
          <a:noFill/>
        </p:spPr>
        <p:txBody>
          <a:bodyPr wrap="square" rtlCol="0">
            <a:spAutoFit/>
          </a:bodyPr>
          <a:lstStyle/>
          <a:p>
            <a:r>
              <a:rPr lang="en-US" altLang="ko-KR" sz="1000" b="1"/>
              <a:t>Signal Path</a:t>
            </a:r>
          </a:p>
        </p:txBody>
      </p:sp>
      <p:sp>
        <p:nvSpPr>
          <p:cNvPr id="182" name="TextBox 181">
            <a:extLst>
              <a:ext uri="{FF2B5EF4-FFF2-40B4-BE49-F238E27FC236}">
                <a16:creationId xmlns:a16="http://schemas.microsoft.com/office/drawing/2014/main" id="{69B6C1E7-00C9-455A-BAA7-1033BBA11314}"/>
              </a:ext>
            </a:extLst>
          </p:cNvPr>
          <p:cNvSpPr txBox="1"/>
          <p:nvPr/>
        </p:nvSpPr>
        <p:spPr>
          <a:xfrm>
            <a:off x="9695433" y="2602379"/>
            <a:ext cx="1216535" cy="246221"/>
          </a:xfrm>
          <a:prstGeom prst="rect">
            <a:avLst/>
          </a:prstGeom>
          <a:noFill/>
        </p:spPr>
        <p:txBody>
          <a:bodyPr wrap="square" rtlCol="0">
            <a:spAutoFit/>
          </a:bodyPr>
          <a:lstStyle/>
          <a:p>
            <a:r>
              <a:rPr lang="en-US" altLang="ko-KR" sz="1000" b="1"/>
              <a:t>Bearer Path</a:t>
            </a:r>
          </a:p>
        </p:txBody>
      </p:sp>
      <p:sp>
        <p:nvSpPr>
          <p:cNvPr id="2" name="TextBox 1">
            <a:extLst>
              <a:ext uri="{FF2B5EF4-FFF2-40B4-BE49-F238E27FC236}">
                <a16:creationId xmlns:a16="http://schemas.microsoft.com/office/drawing/2014/main" id="{E28B5E2B-3571-829A-0D41-795196B42131}"/>
              </a:ext>
            </a:extLst>
          </p:cNvPr>
          <p:cNvSpPr txBox="1"/>
          <p:nvPr/>
        </p:nvSpPr>
        <p:spPr>
          <a:xfrm>
            <a:off x="2865996" y="4502598"/>
            <a:ext cx="1279435" cy="246221"/>
          </a:xfrm>
          <a:prstGeom prst="rect">
            <a:avLst/>
          </a:prstGeom>
          <a:noFill/>
        </p:spPr>
        <p:txBody>
          <a:bodyPr wrap="squar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1000" b="1" i="0" u="none" strike="noStrike" kern="1200" cap="none" spc="0" normalizeH="0" baseline="0" noProof="0">
                <a:ln>
                  <a:noFill/>
                </a:ln>
                <a:solidFill>
                  <a:prstClr val="black"/>
                </a:solidFill>
                <a:effectLst/>
                <a:uLnTx/>
                <a:uFillTx/>
                <a:latin typeface="맑은 고딕"/>
                <a:ea typeface="맑은 고딕"/>
                <a:cs typeface="+mn-cs"/>
              </a:rPr>
              <a:t>HPLMN(domestic)</a:t>
            </a:r>
            <a:endParaRPr kumimoji="0" lang="ko-KR" altLang="en-US" sz="1000" b="1" i="0" u="none" strike="noStrike" kern="1200" cap="none" spc="0" normalizeH="0" baseline="0" noProof="0">
              <a:ln>
                <a:noFill/>
              </a:ln>
              <a:solidFill>
                <a:prstClr val="black"/>
              </a:solidFill>
              <a:effectLst/>
              <a:uLnTx/>
              <a:uFillTx/>
              <a:latin typeface="맑은 고딕"/>
              <a:ea typeface="맑은 고딕"/>
              <a:cs typeface="+mn-cs"/>
            </a:endParaRPr>
          </a:p>
        </p:txBody>
      </p:sp>
      <p:sp>
        <p:nvSpPr>
          <p:cNvPr id="3" name="TextBox 2">
            <a:extLst>
              <a:ext uri="{FF2B5EF4-FFF2-40B4-BE49-F238E27FC236}">
                <a16:creationId xmlns:a16="http://schemas.microsoft.com/office/drawing/2014/main" id="{44919D91-27CF-77CE-0560-72C536B59DAA}"/>
              </a:ext>
            </a:extLst>
          </p:cNvPr>
          <p:cNvSpPr txBox="1"/>
          <p:nvPr/>
        </p:nvSpPr>
        <p:spPr>
          <a:xfrm>
            <a:off x="2848727" y="2637142"/>
            <a:ext cx="1279435" cy="246221"/>
          </a:xfrm>
          <a:prstGeom prst="rect">
            <a:avLst/>
          </a:prstGeom>
          <a:noFill/>
        </p:spPr>
        <p:txBody>
          <a:bodyPr wrap="squar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1000" b="1" i="0" u="none" strike="noStrike" kern="1200" cap="none" spc="0" normalizeH="0" baseline="0" noProof="0">
                <a:ln>
                  <a:noFill/>
                </a:ln>
                <a:solidFill>
                  <a:prstClr val="black"/>
                </a:solidFill>
                <a:effectLst/>
                <a:uLnTx/>
                <a:uFillTx/>
                <a:latin typeface="맑은 고딕"/>
                <a:ea typeface="맑은 고딕"/>
                <a:cs typeface="+mn-cs"/>
              </a:rPr>
              <a:t>HPLMN(domestic)</a:t>
            </a:r>
            <a:endParaRPr kumimoji="0" lang="ko-KR" altLang="en-US" sz="1000" b="1" i="0" u="none" strike="noStrike" kern="1200" cap="none" spc="0" normalizeH="0" baseline="0" noProof="0">
              <a:ln>
                <a:noFill/>
              </a:ln>
              <a:solidFill>
                <a:prstClr val="black"/>
              </a:solidFill>
              <a:effectLst/>
              <a:uLnTx/>
              <a:uFillTx/>
              <a:latin typeface="맑은 고딕"/>
              <a:ea typeface="맑은 고딕"/>
              <a:cs typeface="+mn-cs"/>
            </a:endParaRPr>
          </a:p>
        </p:txBody>
      </p:sp>
      <p:sp>
        <p:nvSpPr>
          <p:cNvPr id="4" name="TextBox 3">
            <a:extLst>
              <a:ext uri="{FF2B5EF4-FFF2-40B4-BE49-F238E27FC236}">
                <a16:creationId xmlns:a16="http://schemas.microsoft.com/office/drawing/2014/main" id="{C5573E0A-AEB8-03CD-463E-C12F97A6BD6D}"/>
              </a:ext>
            </a:extLst>
          </p:cNvPr>
          <p:cNvSpPr txBox="1"/>
          <p:nvPr/>
        </p:nvSpPr>
        <p:spPr>
          <a:xfrm>
            <a:off x="5997977" y="4122059"/>
            <a:ext cx="1279435" cy="246221"/>
          </a:xfrm>
          <a:prstGeom prst="rect">
            <a:avLst/>
          </a:prstGeom>
          <a:noFill/>
        </p:spPr>
        <p:txBody>
          <a:bodyPr wrap="square" rtlCol="0">
            <a:spAutoFit/>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kumimoji="0" lang="en-US" altLang="ko-KR" sz="1000" b="1" i="0" u="none" strike="noStrike" kern="1200" cap="none" spc="0" normalizeH="0" baseline="0" noProof="0">
                <a:ln>
                  <a:noFill/>
                </a:ln>
                <a:solidFill>
                  <a:prstClr val="black"/>
                </a:solidFill>
                <a:effectLst/>
                <a:uLnTx/>
                <a:uFillTx/>
                <a:latin typeface="맑은 고딕"/>
                <a:ea typeface="맑은 고딕"/>
                <a:cs typeface="+mn-cs"/>
              </a:rPr>
              <a:t>HPLMN(Overseas)</a:t>
            </a:r>
            <a:endParaRPr kumimoji="0" lang="ko-KR" altLang="en-US" sz="1000" b="1" i="0" u="none" strike="noStrike" kern="1200" cap="none" spc="0" normalizeH="0" baseline="0" noProof="0">
              <a:ln>
                <a:noFill/>
              </a:ln>
              <a:solidFill>
                <a:prstClr val="black"/>
              </a:solidFill>
              <a:effectLst/>
              <a:uLnTx/>
              <a:uFillTx/>
              <a:latin typeface="맑은 고딕"/>
              <a:ea typeface="맑은 고딕"/>
              <a:cs typeface="+mn-cs"/>
            </a:endParaRPr>
          </a:p>
        </p:txBody>
      </p:sp>
      <p:sp>
        <p:nvSpPr>
          <p:cNvPr id="6" name="TextBox 5">
            <a:extLst>
              <a:ext uri="{FF2B5EF4-FFF2-40B4-BE49-F238E27FC236}">
                <a16:creationId xmlns:a16="http://schemas.microsoft.com/office/drawing/2014/main" id="{3537F662-4508-2EA5-1805-1F15198627B0}"/>
              </a:ext>
            </a:extLst>
          </p:cNvPr>
          <p:cNvSpPr txBox="1"/>
          <p:nvPr/>
        </p:nvSpPr>
        <p:spPr>
          <a:xfrm>
            <a:off x="7681142" y="2696698"/>
            <a:ext cx="1861110" cy="246221"/>
          </a:xfrm>
          <a:prstGeom prst="rect">
            <a:avLst/>
          </a:prstGeom>
          <a:noFill/>
        </p:spPr>
        <p:txBody>
          <a:bodyPr wrap="square" rtlCol="0">
            <a:spAutoFit/>
          </a:bodyPr>
          <a:lstStyle/>
          <a:p>
            <a:pPr>
              <a:defRPr/>
            </a:pPr>
            <a:r>
              <a:rPr kumimoji="0" lang="en-US" altLang="ko-KR" sz="1000" b="1" i="0" u="none" strike="noStrike" kern="1200" cap="none" spc="0" normalizeH="0" baseline="0" noProof="0">
                <a:ln>
                  <a:noFill/>
                </a:ln>
                <a:solidFill>
                  <a:prstClr val="black"/>
                </a:solidFill>
                <a:effectLst/>
                <a:uLnTx/>
                <a:uFillTx/>
                <a:latin typeface="맑은 고딕"/>
                <a:ea typeface="맑은 고딕"/>
                <a:cs typeface="+mn-cs"/>
              </a:rPr>
              <a:t>VPLMN(Overseas)</a:t>
            </a:r>
          </a:p>
        </p:txBody>
      </p:sp>
      <p:sp>
        <p:nvSpPr>
          <p:cNvPr id="7" name="TextBox 6">
            <a:extLst>
              <a:ext uri="{FF2B5EF4-FFF2-40B4-BE49-F238E27FC236}">
                <a16:creationId xmlns:a16="http://schemas.microsoft.com/office/drawing/2014/main" id="{171E779B-E45E-AC48-E81C-97E62A5EC019}"/>
              </a:ext>
            </a:extLst>
          </p:cNvPr>
          <p:cNvSpPr txBox="1"/>
          <p:nvPr/>
        </p:nvSpPr>
        <p:spPr>
          <a:xfrm>
            <a:off x="0" y="3313"/>
            <a:ext cx="1284273" cy="400081"/>
          </a:xfrm>
          <a:prstGeom prst="rect">
            <a:avLst/>
          </a:prstGeom>
          <a:noFill/>
        </p:spPr>
        <p:txBody>
          <a:bodyPr wrap="none" lIns="91414" tIns="45706" rIns="91414" bIns="45706" rtlCol="0">
            <a:spAutoFit/>
          </a:bodyPr>
          <a:lstStyle/>
          <a:p>
            <a:pPr marL="0" marR="0" lvl="0" indent="0" algn="l" defTabSz="913421" rtl="0" eaLnBrk="1" fontAlgn="auto" latinLnBrk="1" hangingPunct="1">
              <a:lnSpc>
                <a:spcPct val="100000"/>
              </a:lnSpc>
              <a:spcBef>
                <a:spcPts val="0"/>
              </a:spcBef>
              <a:spcAft>
                <a:spcPts val="0"/>
              </a:spcAft>
              <a:buClrTx/>
              <a:buSzTx/>
              <a:buFontTx/>
              <a:buNone/>
              <a:tabLst/>
              <a:defRPr/>
            </a:pPr>
            <a:r>
              <a:rPr lang="en-US" altLang="ko-KR" sz="2000" b="1">
                <a:solidFill>
                  <a:srgbClr val="E41C21"/>
                </a:solidFill>
                <a:latin typeface="맑은 고딕"/>
                <a:ea typeface="맑은 고딕"/>
              </a:rPr>
              <a:t>Use Case</a:t>
            </a:r>
            <a:endParaRPr kumimoji="0" lang="ko-KR" altLang="en-US" sz="2000" b="1" i="0" u="none" strike="noStrike" kern="1200" cap="none" spc="0" normalizeH="0" baseline="0" noProof="0">
              <a:ln>
                <a:noFill/>
              </a:ln>
              <a:solidFill>
                <a:srgbClr val="FFFFFF">
                  <a:lumMod val="50000"/>
                </a:srgbClr>
              </a:solidFill>
              <a:effectLst/>
              <a:uLnTx/>
              <a:uFillTx/>
              <a:latin typeface="맑은 고딕"/>
              <a:ea typeface="맑은 고딕"/>
              <a:cs typeface="+mn-cs"/>
            </a:endParaRPr>
          </a:p>
        </p:txBody>
      </p:sp>
      <p:sp>
        <p:nvSpPr>
          <p:cNvPr id="11" name="사각형: 둥근 모서리 94">
            <a:extLst>
              <a:ext uri="{FF2B5EF4-FFF2-40B4-BE49-F238E27FC236}">
                <a16:creationId xmlns:a16="http://schemas.microsoft.com/office/drawing/2014/main" id="{50BA77F2-A234-D946-8610-86F0F7F039AD}"/>
              </a:ext>
            </a:extLst>
          </p:cNvPr>
          <p:cNvSpPr/>
          <p:nvPr/>
        </p:nvSpPr>
        <p:spPr>
          <a:xfrm>
            <a:off x="2901675" y="3215931"/>
            <a:ext cx="357240" cy="173429"/>
          </a:xfrm>
          <a:prstGeom prst="roundRect">
            <a:avLst/>
          </a:prstGeom>
          <a:solidFill>
            <a:srgbClr val="FFD85D"/>
          </a:solidFill>
          <a:ln w="12700" cap="flat" cmpd="sng" algn="ctr">
            <a:solidFill>
              <a:schemeClr val="tx1"/>
            </a:solidFill>
            <a:prstDash val="solid"/>
            <a:tailEnd type="triangle" w="lg" len="lg"/>
          </a:ln>
          <a:effectLst>
            <a:outerShdw blurRad="40000" dist="23000" dir="5400000" rotWithShape="0">
              <a:srgbClr val="000000">
                <a:alpha val="35000"/>
              </a:srgb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742987" rtl="0" eaLnBrk="1" fontAlgn="base" latinLnBrk="0" hangingPunct="1">
              <a:lnSpc>
                <a:spcPct val="100000"/>
              </a:lnSpc>
              <a:spcBef>
                <a:spcPct val="0"/>
              </a:spcBef>
              <a:spcAft>
                <a:spcPct val="0"/>
              </a:spcAft>
              <a:buClrTx/>
              <a:buSzTx/>
              <a:buFontTx/>
              <a:buNone/>
              <a:tabLst/>
              <a:defRPr/>
            </a:pPr>
            <a:r>
              <a:rPr kumimoji="1" lang="en-US" altLang="ko-KR" sz="810" b="1" kern="0">
                <a:solidFill>
                  <a:prstClr val="black"/>
                </a:solidFill>
                <a:latin typeface="맑은 고딕"/>
                <a:ea typeface="맑은 고딕"/>
              </a:rPr>
              <a:t>DNS</a:t>
            </a:r>
            <a:endParaRPr kumimoji="1" lang="ko-KR" altLang="en-US" sz="810" b="1" i="0" u="none" strike="noStrike" kern="0" cap="none" spc="0" normalizeH="0" baseline="0" noProof="0">
              <a:ln>
                <a:noFill/>
              </a:ln>
              <a:solidFill>
                <a:prstClr val="black"/>
              </a:solidFill>
              <a:effectLst/>
              <a:uLnTx/>
              <a:uFillTx/>
              <a:latin typeface="맑은 고딕"/>
              <a:ea typeface="맑은 고딕"/>
              <a:cs typeface="+mn-cs"/>
            </a:endParaRPr>
          </a:p>
        </p:txBody>
      </p:sp>
      <p:cxnSp>
        <p:nvCxnSpPr>
          <p:cNvPr id="14" name="직선 화살표 연결선 6">
            <a:extLst>
              <a:ext uri="{FF2B5EF4-FFF2-40B4-BE49-F238E27FC236}">
                <a16:creationId xmlns:a16="http://schemas.microsoft.com/office/drawing/2014/main" id="{E8BB9C28-D207-C72B-CCCE-D734B7D0900E}"/>
              </a:ext>
            </a:extLst>
          </p:cNvPr>
          <p:cNvCxnSpPr>
            <a:cxnSpLocks/>
            <a:stCxn id="11" idx="2"/>
            <a:endCxn id="191" idx="0"/>
          </p:cNvCxnSpPr>
          <p:nvPr/>
        </p:nvCxnSpPr>
        <p:spPr>
          <a:xfrm rot="16200000" flipH="1">
            <a:off x="3187346" y="3282308"/>
            <a:ext cx="176451" cy="390553"/>
          </a:xfrm>
          <a:prstGeom prst="bentConnector3">
            <a:avLst>
              <a:gd name="adj1" fmla="val 50000"/>
            </a:avLst>
          </a:prstGeom>
          <a:solidFill>
            <a:schemeClr val="bg1"/>
          </a:solidFill>
          <a:ln w="19050" cap="flat" cmpd="sng" algn="ctr">
            <a:solidFill>
              <a:schemeClr val="tx1"/>
            </a:solidFill>
            <a:prstDash val="sysDash"/>
            <a:round/>
            <a:headEnd type="none" w="med" len="med"/>
            <a:tailEnd type="none" w="med" len="med"/>
          </a:ln>
          <a:effectLst/>
        </p:spPr>
      </p:cxnSp>
      <p:cxnSp>
        <p:nvCxnSpPr>
          <p:cNvPr id="19" name="직선 화살표 연결선 6">
            <a:extLst>
              <a:ext uri="{FF2B5EF4-FFF2-40B4-BE49-F238E27FC236}">
                <a16:creationId xmlns:a16="http://schemas.microsoft.com/office/drawing/2014/main" id="{5DC9A651-CD71-FA38-885F-A6CDAE5F2131}"/>
              </a:ext>
            </a:extLst>
          </p:cNvPr>
          <p:cNvCxnSpPr>
            <a:cxnSpLocks/>
            <a:stCxn id="396" idx="2"/>
            <a:endCxn id="191" idx="0"/>
          </p:cNvCxnSpPr>
          <p:nvPr/>
        </p:nvCxnSpPr>
        <p:spPr>
          <a:xfrm rot="5400000">
            <a:off x="3414081" y="3279618"/>
            <a:ext cx="342961" cy="229425"/>
          </a:xfrm>
          <a:prstGeom prst="bentConnector3">
            <a:avLst>
              <a:gd name="adj1" fmla="val 50000"/>
            </a:avLst>
          </a:prstGeom>
          <a:solidFill>
            <a:schemeClr val="bg1"/>
          </a:solidFill>
          <a:ln w="19050" cap="flat" cmpd="sng" algn="ctr">
            <a:solidFill>
              <a:schemeClr val="tx1"/>
            </a:solidFill>
            <a:prstDash val="sysDash"/>
            <a:round/>
            <a:headEnd type="none" w="med" len="med"/>
            <a:tailEnd type="none" w="med" len="med"/>
          </a:ln>
          <a:effectLst/>
        </p:spPr>
      </p:cxnSp>
      <p:sp>
        <p:nvSpPr>
          <p:cNvPr id="22" name="사각형: 둥근 모서리 94">
            <a:extLst>
              <a:ext uri="{FF2B5EF4-FFF2-40B4-BE49-F238E27FC236}">
                <a16:creationId xmlns:a16="http://schemas.microsoft.com/office/drawing/2014/main" id="{42FEE8EC-DF80-239A-58C6-65113DDF93AF}"/>
              </a:ext>
            </a:extLst>
          </p:cNvPr>
          <p:cNvSpPr/>
          <p:nvPr/>
        </p:nvSpPr>
        <p:spPr>
          <a:xfrm>
            <a:off x="6834250" y="4995046"/>
            <a:ext cx="357240" cy="173429"/>
          </a:xfrm>
          <a:prstGeom prst="roundRect">
            <a:avLst/>
          </a:prstGeom>
          <a:solidFill>
            <a:srgbClr val="FFD85D"/>
          </a:solidFill>
          <a:ln w="12700" cap="flat" cmpd="sng" algn="ctr">
            <a:solidFill>
              <a:schemeClr val="tx1"/>
            </a:solidFill>
            <a:prstDash val="solid"/>
            <a:tailEnd type="triangle" w="lg" len="lg"/>
          </a:ln>
          <a:effectLst>
            <a:outerShdw blurRad="40000" dist="23000" dir="5400000" rotWithShape="0">
              <a:srgbClr val="000000">
                <a:alpha val="35000"/>
              </a:srgb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742987" rtl="0" eaLnBrk="1" fontAlgn="base" latinLnBrk="0" hangingPunct="1">
              <a:lnSpc>
                <a:spcPct val="100000"/>
              </a:lnSpc>
              <a:spcBef>
                <a:spcPct val="0"/>
              </a:spcBef>
              <a:spcAft>
                <a:spcPct val="0"/>
              </a:spcAft>
              <a:buClrTx/>
              <a:buSzTx/>
              <a:buFontTx/>
              <a:buNone/>
              <a:tabLst/>
              <a:defRPr/>
            </a:pPr>
            <a:r>
              <a:rPr kumimoji="1" lang="en-US" altLang="ko-KR" sz="810" b="1" kern="0">
                <a:solidFill>
                  <a:prstClr val="black"/>
                </a:solidFill>
                <a:latin typeface="맑은 고딕"/>
                <a:ea typeface="맑은 고딕"/>
              </a:rPr>
              <a:t>DNS</a:t>
            </a:r>
            <a:endParaRPr kumimoji="1" lang="ko-KR" altLang="en-US" sz="810" b="1" i="0" u="none" strike="noStrike" kern="0" cap="none" spc="0" normalizeH="0" baseline="0" noProof="0">
              <a:ln>
                <a:noFill/>
              </a:ln>
              <a:solidFill>
                <a:prstClr val="black"/>
              </a:solidFill>
              <a:effectLst/>
              <a:uLnTx/>
              <a:uFillTx/>
              <a:latin typeface="맑은 고딕"/>
              <a:ea typeface="맑은 고딕"/>
              <a:cs typeface="+mn-cs"/>
            </a:endParaRPr>
          </a:p>
        </p:txBody>
      </p:sp>
      <p:cxnSp>
        <p:nvCxnSpPr>
          <p:cNvPr id="23" name="직선 화살표 연결선 6">
            <a:extLst>
              <a:ext uri="{FF2B5EF4-FFF2-40B4-BE49-F238E27FC236}">
                <a16:creationId xmlns:a16="http://schemas.microsoft.com/office/drawing/2014/main" id="{E9F4282D-C22D-8EB6-56BD-FF7B293CE6B2}"/>
              </a:ext>
            </a:extLst>
          </p:cNvPr>
          <p:cNvCxnSpPr>
            <a:cxnSpLocks/>
            <a:stCxn id="221" idx="2"/>
            <a:endCxn id="22" idx="1"/>
          </p:cNvCxnSpPr>
          <p:nvPr/>
        </p:nvCxnSpPr>
        <p:spPr>
          <a:xfrm rot="16200000" flipH="1">
            <a:off x="6736935" y="4984445"/>
            <a:ext cx="110599" cy="84031"/>
          </a:xfrm>
          <a:prstGeom prst="bentConnector2">
            <a:avLst/>
          </a:prstGeom>
          <a:solidFill>
            <a:schemeClr val="bg1"/>
          </a:solidFill>
          <a:ln w="19050" cap="flat" cmpd="sng" algn="ctr">
            <a:solidFill>
              <a:schemeClr val="tx1"/>
            </a:solidFill>
            <a:prstDash val="sysDash"/>
            <a:round/>
            <a:headEnd type="none" w="med" len="med"/>
            <a:tailEnd type="none" w="med" len="med"/>
          </a:ln>
          <a:effectLst/>
        </p:spPr>
      </p:cxnSp>
      <p:sp>
        <p:nvSpPr>
          <p:cNvPr id="221" name="사각형: 둥근 모서리 94">
            <a:extLst>
              <a:ext uri="{FF2B5EF4-FFF2-40B4-BE49-F238E27FC236}">
                <a16:creationId xmlns:a16="http://schemas.microsoft.com/office/drawing/2014/main" id="{ED15A1FE-78C6-4768-83D7-7F294BF68CEF}"/>
              </a:ext>
            </a:extLst>
          </p:cNvPr>
          <p:cNvSpPr/>
          <p:nvPr/>
        </p:nvSpPr>
        <p:spPr>
          <a:xfrm>
            <a:off x="6498196" y="4723730"/>
            <a:ext cx="504046" cy="247432"/>
          </a:xfrm>
          <a:prstGeom prst="roundRect">
            <a:avLst/>
          </a:prstGeom>
          <a:solidFill>
            <a:srgbClr val="FFD85D"/>
          </a:solidFill>
          <a:ln w="12700" cap="flat" cmpd="sng" algn="ctr">
            <a:solidFill>
              <a:schemeClr val="tx1"/>
            </a:solidFill>
            <a:prstDash val="solid"/>
            <a:tailEnd type="triangle" w="lg" len="lg"/>
          </a:ln>
          <a:effectLst>
            <a:outerShdw blurRad="40000" dist="23000" dir="5400000" rotWithShape="0">
              <a:srgbClr val="000000">
                <a:alpha val="35000"/>
              </a:srgb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742987" fontAlgn="base" latinLnBrk="0">
              <a:spcBef>
                <a:spcPct val="0"/>
              </a:spcBef>
              <a:spcAft>
                <a:spcPct val="0"/>
              </a:spcAft>
            </a:pPr>
            <a:r>
              <a:rPr kumimoji="1" lang="en-US" altLang="ko-KR" sz="810" b="1" kern="0">
                <a:solidFill>
                  <a:prstClr val="black"/>
                </a:solidFill>
                <a:latin typeface="맑은 고딕"/>
                <a:ea typeface="맑은 고딕"/>
              </a:rPr>
              <a:t>H-UPF</a:t>
            </a:r>
            <a:endParaRPr kumimoji="1" lang="ko-KR" altLang="en-US" sz="810" b="1" kern="0">
              <a:solidFill>
                <a:prstClr val="black"/>
              </a:solidFill>
              <a:latin typeface="맑은 고딕"/>
              <a:ea typeface="맑은 고딕"/>
            </a:endParaRPr>
          </a:p>
        </p:txBody>
      </p:sp>
      <p:sp>
        <p:nvSpPr>
          <p:cNvPr id="191" name="사각형: 둥근 모서리 94">
            <a:extLst>
              <a:ext uri="{FF2B5EF4-FFF2-40B4-BE49-F238E27FC236}">
                <a16:creationId xmlns:a16="http://schemas.microsoft.com/office/drawing/2014/main" id="{6846A019-873E-4DB6-A07C-CC3173F55ED1}"/>
              </a:ext>
            </a:extLst>
          </p:cNvPr>
          <p:cNvSpPr/>
          <p:nvPr/>
        </p:nvSpPr>
        <p:spPr>
          <a:xfrm>
            <a:off x="3232957" y="3565811"/>
            <a:ext cx="475782" cy="261610"/>
          </a:xfrm>
          <a:prstGeom prst="roundRect">
            <a:avLst/>
          </a:prstGeom>
          <a:solidFill>
            <a:srgbClr val="FFD85D"/>
          </a:solidFill>
          <a:ln w="12700" cap="flat" cmpd="sng" algn="ctr">
            <a:solidFill>
              <a:schemeClr val="tx1"/>
            </a:solidFill>
            <a:prstDash val="solid"/>
            <a:tailEnd type="triangle" w="lg" len="lg"/>
          </a:ln>
          <a:effectLst>
            <a:outerShdw blurRad="40000" dist="23000" dir="5400000" rotWithShape="0">
              <a:srgbClr val="000000">
                <a:alpha val="35000"/>
              </a:srgb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742987" rtl="0" eaLnBrk="1" fontAlgn="base" latinLnBrk="0" hangingPunct="1">
              <a:lnSpc>
                <a:spcPct val="100000"/>
              </a:lnSpc>
              <a:spcBef>
                <a:spcPct val="0"/>
              </a:spcBef>
              <a:spcAft>
                <a:spcPct val="0"/>
              </a:spcAft>
              <a:buClrTx/>
              <a:buSzTx/>
              <a:buFontTx/>
              <a:buNone/>
              <a:tabLst/>
              <a:defRPr/>
            </a:pPr>
            <a:r>
              <a:rPr kumimoji="1" lang="en-US" altLang="ko-KR" sz="810" b="1" kern="0">
                <a:solidFill>
                  <a:prstClr val="black"/>
                </a:solidFill>
                <a:latin typeface="맑은 고딕"/>
                <a:ea typeface="맑은 고딕"/>
              </a:rPr>
              <a:t>PGW</a:t>
            </a:r>
            <a:endParaRPr kumimoji="1" lang="ko-KR" altLang="en-US" sz="810" b="1" i="0" u="none" strike="noStrike" kern="0" cap="none" spc="0" normalizeH="0" baseline="0" noProof="0">
              <a:ln>
                <a:noFill/>
              </a:ln>
              <a:solidFill>
                <a:prstClr val="black"/>
              </a:solidFill>
              <a:effectLst/>
              <a:uLnTx/>
              <a:uFillTx/>
              <a:latin typeface="맑은 고딕"/>
              <a:ea typeface="맑은 고딕"/>
              <a:cs typeface="+mn-cs"/>
            </a:endParaRPr>
          </a:p>
        </p:txBody>
      </p:sp>
      <p:sp>
        <p:nvSpPr>
          <p:cNvPr id="12" name="TextBox 11">
            <a:extLst>
              <a:ext uri="{FF2B5EF4-FFF2-40B4-BE49-F238E27FC236}">
                <a16:creationId xmlns:a16="http://schemas.microsoft.com/office/drawing/2014/main" id="{AB507478-B912-8ACE-FA30-8DD06A731073}"/>
              </a:ext>
            </a:extLst>
          </p:cNvPr>
          <p:cNvSpPr txBox="1"/>
          <p:nvPr/>
        </p:nvSpPr>
        <p:spPr>
          <a:xfrm>
            <a:off x="10959235" y="55232"/>
            <a:ext cx="1159292" cy="307777"/>
          </a:xfrm>
          <a:prstGeom prst="rect">
            <a:avLst/>
          </a:prstGeom>
          <a:noFill/>
        </p:spPr>
        <p:txBody>
          <a:bodyPr wrap="none" rtlCol="0">
            <a:spAutoFit/>
          </a:bodyPr>
          <a:lstStyle/>
          <a:p>
            <a:r>
              <a:rPr lang="en-US" altLang="ko-KR" sz="1400" b="1" i="1" dirty="0"/>
              <a:t>S2-2312035</a:t>
            </a:r>
            <a:endParaRPr lang="ko-KR" altLang="en-US" sz="1400" i="1" dirty="0"/>
          </a:p>
        </p:txBody>
      </p:sp>
    </p:spTree>
    <p:extLst>
      <p:ext uri="{BB962C8B-B14F-4D97-AF65-F5344CB8AC3E}">
        <p14:creationId xmlns:p14="http://schemas.microsoft.com/office/powerpoint/2010/main" val="24685344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D08FA149-5518-4533-9A74-9033A721C465}"/>
              </a:ext>
            </a:extLst>
          </p:cNvPr>
          <p:cNvSpPr txBox="1"/>
          <p:nvPr/>
        </p:nvSpPr>
        <p:spPr>
          <a:xfrm>
            <a:off x="0" y="3313"/>
            <a:ext cx="3813556" cy="400081"/>
          </a:xfrm>
          <a:prstGeom prst="rect">
            <a:avLst/>
          </a:prstGeom>
          <a:noFill/>
        </p:spPr>
        <p:txBody>
          <a:bodyPr wrap="none" lIns="91414" tIns="45706" rIns="91414" bIns="45706" rtlCol="0">
            <a:spAutoFit/>
          </a:bodyPr>
          <a:lstStyle/>
          <a:p>
            <a:pPr marL="0" marR="0" lvl="0" indent="0" algn="l" defTabSz="913421" rtl="0" eaLnBrk="1" fontAlgn="auto" latinLnBrk="1"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E41C21"/>
                </a:solidFill>
                <a:effectLst/>
                <a:uLnTx/>
                <a:uFillTx/>
                <a:latin typeface="맑은 고딕"/>
                <a:ea typeface="맑은 고딕"/>
                <a:cs typeface="+mn-cs"/>
              </a:rPr>
              <a:t>Proposal(add </a:t>
            </a:r>
            <a:r>
              <a:rPr lang="en-US" altLang="ko-KR" sz="2000" b="1" dirty="0">
                <a:solidFill>
                  <a:srgbClr val="E41C21"/>
                </a:solidFill>
                <a:latin typeface="맑은 고딕"/>
                <a:ea typeface="맑은 고딕"/>
              </a:rPr>
              <a:t>new W</a:t>
            </a:r>
            <a:r>
              <a:rPr kumimoji="0" lang="en-US" altLang="ko-KR" sz="2000" b="1" i="0" u="none" strike="noStrike" kern="1200" cap="none" spc="0" normalizeH="0" baseline="0" noProof="0" dirty="0" err="1">
                <a:ln>
                  <a:noFill/>
                </a:ln>
                <a:solidFill>
                  <a:srgbClr val="E41C21"/>
                </a:solidFill>
                <a:effectLst/>
                <a:uLnTx/>
                <a:uFillTx/>
                <a:latin typeface="맑은 고딕"/>
                <a:ea typeface="맑은 고딕"/>
                <a:cs typeface="+mn-cs"/>
              </a:rPr>
              <a:t>ork</a:t>
            </a:r>
            <a:r>
              <a:rPr lang="en-US" altLang="ko-KR" sz="2000" b="1" dirty="0">
                <a:solidFill>
                  <a:srgbClr val="E41C21"/>
                </a:solidFill>
                <a:latin typeface="맑은 고딕"/>
                <a:ea typeface="맑은 고딕"/>
              </a:rPr>
              <a:t>-T</a:t>
            </a:r>
            <a:r>
              <a:rPr kumimoji="0" lang="en-US" altLang="ko-KR" sz="2000" b="1" i="0" u="none" strike="noStrike" kern="1200" cap="none" spc="0" normalizeH="0" baseline="0" noProof="0" dirty="0">
                <a:ln>
                  <a:noFill/>
                </a:ln>
                <a:solidFill>
                  <a:srgbClr val="E41C21"/>
                </a:solidFill>
                <a:effectLst/>
                <a:uLnTx/>
                <a:uFillTx/>
                <a:latin typeface="맑은 고딕"/>
                <a:ea typeface="맑은 고딕"/>
                <a:cs typeface="+mn-cs"/>
              </a:rPr>
              <a:t>ask)</a:t>
            </a:r>
            <a:endParaRPr kumimoji="0" lang="ko-KR" altLang="en-US" sz="2000" b="1" i="0" u="none" strike="noStrike" kern="1200" cap="none" spc="0" normalizeH="0" baseline="0" noProof="0" dirty="0">
              <a:ln>
                <a:noFill/>
              </a:ln>
              <a:solidFill>
                <a:srgbClr val="FFFFFF">
                  <a:lumMod val="50000"/>
                </a:srgbClr>
              </a:solidFill>
              <a:effectLst/>
              <a:uLnTx/>
              <a:uFillTx/>
              <a:latin typeface="맑은 고딕"/>
              <a:ea typeface="맑은 고딕"/>
              <a:cs typeface="+mn-cs"/>
            </a:endParaRPr>
          </a:p>
        </p:txBody>
      </p:sp>
      <p:sp>
        <p:nvSpPr>
          <p:cNvPr id="9" name="Rectangle 4">
            <a:extLst>
              <a:ext uri="{FF2B5EF4-FFF2-40B4-BE49-F238E27FC236}">
                <a16:creationId xmlns:a16="http://schemas.microsoft.com/office/drawing/2014/main" id="{A6220DAC-6079-4D8E-944E-98E04DACFBF5}"/>
              </a:ext>
            </a:extLst>
          </p:cNvPr>
          <p:cNvSpPr>
            <a:spLocks noChangeArrowheads="1"/>
          </p:cNvSpPr>
          <p:nvPr/>
        </p:nvSpPr>
        <p:spPr bwMode="auto">
          <a:xfrm>
            <a:off x="413081" y="95504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2" name="Rectangle 6">
            <a:extLst>
              <a:ext uri="{FF2B5EF4-FFF2-40B4-BE49-F238E27FC236}">
                <a16:creationId xmlns:a16="http://schemas.microsoft.com/office/drawing/2014/main" id="{D1EA5F35-00A4-4D10-8B5F-9E09CFF70DB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4" name="Rectangle 8">
            <a:extLst>
              <a:ext uri="{FF2B5EF4-FFF2-40B4-BE49-F238E27FC236}">
                <a16:creationId xmlns:a16="http://schemas.microsoft.com/office/drawing/2014/main" id="{0C69D5C1-41C2-462A-B765-3D40E6AF1125}"/>
              </a:ext>
            </a:extLst>
          </p:cNvPr>
          <p:cNvSpPr>
            <a:spLocks noChangeArrowheads="1"/>
          </p:cNvSpPr>
          <p:nvPr/>
        </p:nvSpPr>
        <p:spPr bwMode="auto">
          <a:xfrm>
            <a:off x="5683405" y="504592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2" name="TextBox 1">
            <a:extLst>
              <a:ext uri="{FF2B5EF4-FFF2-40B4-BE49-F238E27FC236}">
                <a16:creationId xmlns:a16="http://schemas.microsoft.com/office/drawing/2014/main" id="{88931E10-46AF-C24B-03E9-D76B0C2D9D4A}"/>
              </a:ext>
            </a:extLst>
          </p:cNvPr>
          <p:cNvSpPr txBox="1"/>
          <p:nvPr/>
        </p:nvSpPr>
        <p:spPr>
          <a:xfrm>
            <a:off x="242661" y="1506703"/>
            <a:ext cx="11706678" cy="3379900"/>
          </a:xfrm>
          <a:prstGeom prst="rect">
            <a:avLst/>
          </a:prstGeom>
          <a:noFill/>
        </p:spPr>
        <p:txBody>
          <a:bodyPr wrap="square">
            <a:spAutoFit/>
          </a:bodyPr>
          <a:lstStyle/>
          <a:p>
            <a:pPr marL="285750" indent="-285750" defTabSz="742950">
              <a:lnSpc>
                <a:spcPct val="120000"/>
              </a:lnSpc>
              <a:buFont typeface="Arial" panose="020B0604020202020204" pitchFamily="34" charset="0"/>
              <a:buChar char="•"/>
              <a:defRPr/>
            </a:pPr>
            <a:r>
              <a:rPr kumimoji="0" lang="en-US" altLang="ko-KR" sz="2000" b="0" i="0" u="none" kern="1200" cap="none" spc="0" normalizeH="0" baseline="0" noProof="0" dirty="0">
                <a:ln>
                  <a:noFill/>
                </a:ln>
                <a:solidFill>
                  <a:prstClr val="black"/>
                </a:solidFill>
                <a:effectLst/>
                <a:uLnTx/>
                <a:uFillTx/>
                <a:latin typeface="맑은 고딕"/>
                <a:ea typeface="맑은 고딕"/>
                <a:cs typeface="+mn-cs"/>
              </a:rPr>
              <a:t>WT-6 : Study for enhancing roaming service utilizing </a:t>
            </a:r>
            <a:r>
              <a:rPr lang="en-US" altLang="ko-KR" sz="2000" dirty="0">
                <a:solidFill>
                  <a:prstClr val="black"/>
                </a:solidFill>
                <a:latin typeface="맑은 고딕"/>
                <a:ea typeface="맑은 고딕"/>
              </a:rPr>
              <a:t>data</a:t>
            </a:r>
            <a:r>
              <a:rPr lang="ko-KR" altLang="en-US" sz="2000" dirty="0">
                <a:solidFill>
                  <a:prstClr val="black"/>
                </a:solidFill>
                <a:latin typeface="맑은 고딕"/>
                <a:ea typeface="맑은 고딕"/>
              </a:rPr>
              <a:t> </a:t>
            </a:r>
            <a:r>
              <a:rPr lang="en-US" altLang="ko-KR" sz="2000" dirty="0">
                <a:solidFill>
                  <a:prstClr val="black"/>
                </a:solidFill>
                <a:latin typeface="맑은 고딕"/>
                <a:ea typeface="맑은 고딕"/>
              </a:rPr>
              <a:t>center(ex. public cloud)</a:t>
            </a:r>
            <a:r>
              <a:rPr lang="ko-KR" altLang="en-US" sz="2000" dirty="0">
                <a:solidFill>
                  <a:prstClr val="black"/>
                </a:solidFill>
                <a:latin typeface="맑은 고딕"/>
                <a:ea typeface="맑은 고딕"/>
              </a:rPr>
              <a:t> </a:t>
            </a:r>
            <a:r>
              <a:rPr lang="en-US" altLang="ko-KR" sz="2000" dirty="0">
                <a:solidFill>
                  <a:prstClr val="black"/>
                </a:solidFill>
                <a:latin typeface="맑은 고딕"/>
                <a:ea typeface="맑은 고딕"/>
              </a:rPr>
              <a:t>in</a:t>
            </a:r>
            <a:r>
              <a:rPr lang="ko-KR" altLang="en-US" sz="2000" dirty="0">
                <a:solidFill>
                  <a:prstClr val="black"/>
                </a:solidFill>
                <a:latin typeface="맑은 고딕"/>
                <a:ea typeface="맑은 고딕"/>
              </a:rPr>
              <a:t> </a:t>
            </a:r>
            <a:r>
              <a:rPr kumimoji="0" lang="en-US" altLang="ko-KR" sz="2000" b="0" i="0" u="none" kern="1200" cap="none" spc="0" normalizeH="0" baseline="0" noProof="0" dirty="0">
                <a:ln>
                  <a:noFill/>
                </a:ln>
                <a:solidFill>
                  <a:prstClr val="black"/>
                </a:solidFill>
                <a:effectLst/>
                <a:uLnTx/>
                <a:uFillTx/>
                <a:latin typeface="맑은 고딕"/>
                <a:ea typeface="맑은 고딕"/>
                <a:cs typeface="+mn-cs"/>
              </a:rPr>
              <a:t>overseas regions, aiming to enhance QoS</a:t>
            </a:r>
          </a:p>
          <a:p>
            <a:pPr marL="742950" lvl="1" indent="-285750" defTabSz="742950">
              <a:lnSpc>
                <a:spcPct val="120000"/>
              </a:lnSpc>
              <a:buFont typeface="Arial" panose="020B0604020202020204" pitchFamily="34" charset="0"/>
              <a:buChar char="•"/>
              <a:defRPr/>
            </a:pPr>
            <a:endParaRPr lang="en-US" altLang="ko-KR" sz="2000" dirty="0">
              <a:solidFill>
                <a:prstClr val="black"/>
              </a:solidFill>
              <a:latin typeface="맑은 고딕"/>
              <a:ea typeface="맑은 고딕"/>
            </a:endParaRPr>
          </a:p>
          <a:p>
            <a:pPr marL="742950" lvl="1" indent="-285750" defTabSz="742950">
              <a:lnSpc>
                <a:spcPct val="120000"/>
              </a:lnSpc>
              <a:buFont typeface="Arial" panose="020B0604020202020204" pitchFamily="34" charset="0"/>
              <a:buChar char="•"/>
              <a:defRPr/>
            </a:pPr>
            <a:r>
              <a:rPr lang="en-US" altLang="ko-KR" sz="2000" dirty="0">
                <a:solidFill>
                  <a:prstClr val="black"/>
                </a:solidFill>
                <a:latin typeface="맑은 고딕"/>
                <a:ea typeface="맑은 고딕"/>
              </a:rPr>
              <a:t>WT-6a : Deploy H-UPF to data center in overseas region to handle outbound roaming subscriber traffic locally for enhancing QoS. This study include how H-SMF select overseas H-UPF, how H-UPF select a nearby DNS/H-EASDF and transmitting it to the UE via H-SMF. </a:t>
            </a:r>
          </a:p>
          <a:p>
            <a:pPr marL="742950" lvl="1" indent="-285750" defTabSz="742950">
              <a:lnSpc>
                <a:spcPct val="120000"/>
              </a:lnSpc>
              <a:buFont typeface="Arial" panose="020B0604020202020204" pitchFamily="34" charset="0"/>
              <a:buChar char="•"/>
              <a:defRPr/>
            </a:pPr>
            <a:endParaRPr lang="en-US" altLang="ko-KR" sz="2000" dirty="0">
              <a:solidFill>
                <a:prstClr val="black"/>
              </a:solidFill>
              <a:latin typeface="맑은 고딕"/>
              <a:ea typeface="맑은 고딕"/>
            </a:endParaRPr>
          </a:p>
          <a:p>
            <a:pPr marL="742950" lvl="1" indent="-285750" defTabSz="742950">
              <a:lnSpc>
                <a:spcPct val="120000"/>
              </a:lnSpc>
              <a:buFont typeface="Arial" panose="020B0604020202020204" pitchFamily="34" charset="0"/>
              <a:buChar char="•"/>
              <a:defRPr/>
            </a:pPr>
            <a:r>
              <a:rPr lang="en-US" altLang="ko-KR" sz="2000" dirty="0">
                <a:solidFill>
                  <a:prstClr val="black"/>
                </a:solidFill>
                <a:latin typeface="맑은 고딕"/>
                <a:ea typeface="맑은 고딕"/>
              </a:rPr>
              <a:t>WT-6b : Study on how H-UPF monitors V-UPF per serving PLMN and report it to H-SMF to minimize service impact when network failure.</a:t>
            </a:r>
          </a:p>
        </p:txBody>
      </p:sp>
      <p:sp>
        <p:nvSpPr>
          <p:cNvPr id="4" name="TextBox 3">
            <a:extLst>
              <a:ext uri="{FF2B5EF4-FFF2-40B4-BE49-F238E27FC236}">
                <a16:creationId xmlns:a16="http://schemas.microsoft.com/office/drawing/2014/main" id="{73C0C1A0-62E5-F273-44C8-599C91B85C11}"/>
              </a:ext>
            </a:extLst>
          </p:cNvPr>
          <p:cNvSpPr txBox="1"/>
          <p:nvPr/>
        </p:nvSpPr>
        <p:spPr>
          <a:xfrm>
            <a:off x="413081" y="733978"/>
            <a:ext cx="6124754" cy="369332"/>
          </a:xfrm>
          <a:prstGeom prst="rect">
            <a:avLst/>
          </a:prstGeom>
          <a:noFill/>
        </p:spPr>
        <p:txBody>
          <a:bodyPr wrap="square">
            <a:spAutoFit/>
          </a:bodyPr>
          <a:lstStyle/>
          <a:p>
            <a:r>
              <a:rPr lang="en-GB" altLang="ko-KR" sz="1800" dirty="0">
                <a:effectLst/>
                <a:latin typeface="Arial" panose="020B0604020202020204" pitchFamily="34" charset="0"/>
                <a:ea typeface="SimSun" panose="02010600030101010101" pitchFamily="2" charset="-122"/>
              </a:rPr>
              <a:t>Rel-19 study on Edge </a:t>
            </a:r>
            <a:r>
              <a:rPr lang="en-GB" altLang="ko-KR" dirty="0">
                <a:latin typeface="Arial" panose="020B0604020202020204" pitchFamily="34" charset="0"/>
                <a:ea typeface="SimSun" panose="02010600030101010101" pitchFamily="2" charset="-122"/>
              </a:rPr>
              <a:t>C</a:t>
            </a:r>
            <a:r>
              <a:rPr lang="en-GB" altLang="ko-KR" sz="1800" dirty="0">
                <a:effectLst/>
                <a:latin typeface="Arial" panose="020B0604020202020204" pitchFamily="34" charset="0"/>
                <a:ea typeface="SimSun" panose="02010600030101010101" pitchFamily="2" charset="-122"/>
              </a:rPr>
              <a:t>omputing (Ph3)</a:t>
            </a:r>
            <a:endParaRPr lang="ko-KR" altLang="en-US" dirty="0"/>
          </a:p>
        </p:txBody>
      </p:sp>
      <p:sp>
        <p:nvSpPr>
          <p:cNvPr id="5" name="TextBox 4">
            <a:extLst>
              <a:ext uri="{FF2B5EF4-FFF2-40B4-BE49-F238E27FC236}">
                <a16:creationId xmlns:a16="http://schemas.microsoft.com/office/drawing/2014/main" id="{C6C01773-D5A9-862E-D6CF-A53330F907CC}"/>
              </a:ext>
            </a:extLst>
          </p:cNvPr>
          <p:cNvSpPr txBox="1"/>
          <p:nvPr/>
        </p:nvSpPr>
        <p:spPr>
          <a:xfrm>
            <a:off x="10959235" y="55232"/>
            <a:ext cx="1159292" cy="307777"/>
          </a:xfrm>
          <a:prstGeom prst="rect">
            <a:avLst/>
          </a:prstGeom>
          <a:noFill/>
        </p:spPr>
        <p:txBody>
          <a:bodyPr wrap="none" rtlCol="0">
            <a:spAutoFit/>
          </a:bodyPr>
          <a:lstStyle/>
          <a:p>
            <a:r>
              <a:rPr lang="en-US" altLang="ko-KR" sz="1400" b="1" i="1" dirty="0"/>
              <a:t>S2-2312035</a:t>
            </a:r>
            <a:endParaRPr lang="ko-KR" altLang="en-US" sz="1400" i="1" dirty="0"/>
          </a:p>
        </p:txBody>
      </p:sp>
    </p:spTree>
    <p:extLst>
      <p:ext uri="{BB962C8B-B14F-4D97-AF65-F5344CB8AC3E}">
        <p14:creationId xmlns:p14="http://schemas.microsoft.com/office/powerpoint/2010/main" val="1630023715"/>
      </p:ext>
    </p:extLst>
  </p:cSld>
  <p:clrMapOvr>
    <a:masterClrMapping/>
  </p:clrMapOvr>
</p:sld>
</file>

<file path=ppt/theme/theme1.xml><?xml version="1.0" encoding="utf-8"?>
<a:theme xmlns:a="http://schemas.openxmlformats.org/drawingml/2006/main" name="5_디자인 사용자 지정">
  <a:themeElements>
    <a:clrScheme name="기류">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사용자 지정 1">
      <a:majorFont>
        <a:latin typeface="Arial"/>
        <a:ea typeface="맑은 고딕"/>
        <a:cs typeface=""/>
      </a:majorFont>
      <a:minorFont>
        <a:latin typeface="Arial"/>
        <a:ea typeface="맑은 고딕"/>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95000"/>
          </a:schemeClr>
        </a:solidFill>
        <a:ln w="12700" cap="flat" cmpd="sng" algn="ctr">
          <a:solidFill>
            <a:schemeClr val="tx1"/>
          </a:solidFill>
          <a:prstDash val="solid"/>
          <a:round/>
          <a:headEnd type="none" w="med" len="med"/>
          <a:tailEnd type="none" w="med" len="med"/>
        </a:ln>
        <a:effectLst/>
      </a:spPr>
      <a:bodyPr vert="horz" wrap="square" lIns="36000" tIns="36000" rIns="36000" bIns="36000" numCol="1" rtlCol="0" anchor="t" anchorCtr="0" compatLnSpc="1">
        <a:prstTxWarp prst="textNoShape">
          <a:avLst/>
        </a:prstTxWarp>
        <a:noAutofit/>
      </a:bodyPr>
      <a:lstStyle>
        <a:defPPr marL="0" marR="0" indent="0" algn="l" defTabSz="914400" rtl="0" eaLnBrk="1" fontAlgn="base" latinLnBrk="0" hangingPunct="1">
          <a:lnSpc>
            <a:spcPct val="100000"/>
          </a:lnSpc>
          <a:spcBef>
            <a:spcPct val="0"/>
          </a:spcBef>
          <a:spcAft>
            <a:spcPct val="0"/>
          </a:spcAft>
          <a:buClrTx/>
          <a:buSzTx/>
          <a:buFontTx/>
          <a:buNone/>
          <a:tabLst/>
          <a:defRPr kumimoji="1" sz="1100" b="0" i="0" u="none" strike="noStrike" cap="none" normalizeH="0" baseline="0" dirty="0">
            <a:ln>
              <a:noFill/>
            </a:ln>
            <a:solidFill>
              <a:schemeClr val="tx1"/>
            </a:solidFill>
            <a:effectLst/>
            <a:latin typeface="Arial" pitchFamily="34" charset="0"/>
            <a:ea typeface="HY태고딕" pitchFamily="18" charset="-127"/>
            <a:cs typeface="Arials"/>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72000" tIns="0" rIns="18000" bIns="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1100" b="0" i="0" u="none" strike="noStrike" cap="none" normalizeH="0" baseline="0" smtClean="0">
            <a:ln>
              <a:noFill/>
            </a:ln>
            <a:solidFill>
              <a:schemeClr val="tx1"/>
            </a:solidFill>
            <a:effectLst/>
            <a:latin typeface="Arial" pitchFamily="34" charset="0"/>
            <a:ea typeface="HY태고딕" pitchFamily="18" charset="-127"/>
            <a:cs typeface="Arials"/>
          </a:defRPr>
        </a:defPPr>
      </a:lstStyle>
    </a:lnDef>
  </a:objectDefaults>
  <a:extraClrSchemeLst>
    <a:extraClrScheme>
      <a:clrScheme name="1_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디자인 사용자 지정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디자인 사용자 지정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디자인 사용자 지정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디자인 사용자 지정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디자인 사용자 지정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디자인 사용자 지정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디자인 사용자 지정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디자인 사용자 지정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디자인 사용자 지정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디자인 사용자 지정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디자인 사용자 지정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7_디자인 사용자 지정">
  <a:themeElements>
    <a:clrScheme name="기류">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사용자 지정 1">
      <a:majorFont>
        <a:latin typeface="Arial"/>
        <a:ea typeface="맑은 고딕"/>
        <a:cs typeface=""/>
      </a:majorFont>
      <a:minorFont>
        <a:latin typeface="Arial"/>
        <a:ea typeface="맑은 고딕"/>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95000"/>
          </a:schemeClr>
        </a:solidFill>
        <a:ln w="12700" cap="flat" cmpd="sng" algn="ctr">
          <a:solidFill>
            <a:schemeClr val="tx1"/>
          </a:solidFill>
          <a:prstDash val="solid"/>
          <a:round/>
          <a:headEnd type="none" w="med" len="med"/>
          <a:tailEnd type="none" w="med" len="med"/>
        </a:ln>
        <a:effectLst/>
      </a:spPr>
      <a:bodyPr vert="horz" wrap="square" lIns="36000" tIns="36000" rIns="36000" bIns="36000" numCol="1" rtlCol="0" anchor="t" anchorCtr="0" compatLnSpc="1">
        <a:prstTxWarp prst="textNoShape">
          <a:avLst/>
        </a:prstTxWarp>
        <a:noAutofit/>
      </a:bodyPr>
      <a:lstStyle>
        <a:defPPr marL="0" marR="0" indent="0" algn="l" defTabSz="914400" rtl="0" eaLnBrk="1" fontAlgn="base" latinLnBrk="0" hangingPunct="1">
          <a:lnSpc>
            <a:spcPct val="100000"/>
          </a:lnSpc>
          <a:spcBef>
            <a:spcPct val="0"/>
          </a:spcBef>
          <a:spcAft>
            <a:spcPct val="0"/>
          </a:spcAft>
          <a:buClrTx/>
          <a:buSzTx/>
          <a:buFontTx/>
          <a:buNone/>
          <a:tabLst/>
          <a:defRPr kumimoji="1" sz="1100" b="0" i="0" u="none" strike="noStrike" cap="none" normalizeH="0" baseline="0" dirty="0">
            <a:ln>
              <a:noFill/>
            </a:ln>
            <a:solidFill>
              <a:schemeClr val="tx1"/>
            </a:solidFill>
            <a:effectLst/>
            <a:latin typeface="Arial" pitchFamily="34" charset="0"/>
            <a:ea typeface="HY태고딕" pitchFamily="18" charset="-127"/>
            <a:cs typeface="Arials"/>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72000" tIns="0" rIns="18000" bIns="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1100" b="0" i="0" u="none" strike="noStrike" cap="none" normalizeH="0" baseline="0" smtClean="0">
            <a:ln>
              <a:noFill/>
            </a:ln>
            <a:solidFill>
              <a:schemeClr val="tx1"/>
            </a:solidFill>
            <a:effectLst/>
            <a:latin typeface="Arial" pitchFamily="34" charset="0"/>
            <a:ea typeface="HY태고딕" pitchFamily="18" charset="-127"/>
            <a:cs typeface="Arials"/>
          </a:defRPr>
        </a:defPPr>
      </a:lstStyle>
    </a:lnDef>
  </a:objectDefaults>
  <a:extraClrSchemeLst>
    <a:extraClrScheme>
      <a:clrScheme name="1_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디자인 사용자 지정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디자인 사용자 지정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디자인 사용자 지정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디자인 사용자 지정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디자인 사용자 지정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디자인 사용자 지정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디자인 사용자 지정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디자인 사용자 지정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디자인 사용자 지정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디자인 사용자 지정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디자인 사용자 지정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8_디자인 사용자 지정">
  <a:themeElements>
    <a:clrScheme name="기류">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사용자 지정 1">
      <a:majorFont>
        <a:latin typeface="Arial"/>
        <a:ea typeface="맑은 고딕"/>
        <a:cs typeface=""/>
      </a:majorFont>
      <a:minorFont>
        <a:latin typeface="Arial"/>
        <a:ea typeface="맑은 고딕"/>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95000"/>
          </a:schemeClr>
        </a:solidFill>
        <a:ln w="12700" cap="flat" cmpd="sng" algn="ctr">
          <a:solidFill>
            <a:schemeClr val="tx1"/>
          </a:solidFill>
          <a:prstDash val="solid"/>
          <a:round/>
          <a:headEnd type="none" w="med" len="med"/>
          <a:tailEnd type="none" w="med" len="med"/>
        </a:ln>
        <a:effectLst/>
      </a:spPr>
      <a:bodyPr vert="horz" wrap="square" lIns="36000" tIns="36000" rIns="36000" bIns="36000" numCol="1" rtlCol="0" anchor="t" anchorCtr="0" compatLnSpc="1">
        <a:prstTxWarp prst="textNoShape">
          <a:avLst/>
        </a:prstTxWarp>
        <a:noAutofit/>
      </a:bodyPr>
      <a:lstStyle>
        <a:defPPr marL="0" marR="0" indent="0" algn="l" defTabSz="914400" rtl="0" eaLnBrk="1" fontAlgn="base" latinLnBrk="0" hangingPunct="1">
          <a:lnSpc>
            <a:spcPct val="100000"/>
          </a:lnSpc>
          <a:spcBef>
            <a:spcPct val="0"/>
          </a:spcBef>
          <a:spcAft>
            <a:spcPct val="0"/>
          </a:spcAft>
          <a:buClrTx/>
          <a:buSzTx/>
          <a:buFontTx/>
          <a:buNone/>
          <a:tabLst/>
          <a:defRPr kumimoji="1" sz="1100" b="0" i="0" u="none" strike="noStrike" cap="none" normalizeH="0" baseline="0" dirty="0">
            <a:ln>
              <a:noFill/>
            </a:ln>
            <a:solidFill>
              <a:schemeClr val="tx1"/>
            </a:solidFill>
            <a:effectLst/>
            <a:latin typeface="Arial" pitchFamily="34" charset="0"/>
            <a:ea typeface="HY태고딕" pitchFamily="18" charset="-127"/>
            <a:cs typeface="Arials"/>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72000" tIns="0" rIns="18000" bIns="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1100" b="0" i="0" u="none" strike="noStrike" cap="none" normalizeH="0" baseline="0" smtClean="0">
            <a:ln>
              <a:noFill/>
            </a:ln>
            <a:solidFill>
              <a:schemeClr val="tx1"/>
            </a:solidFill>
            <a:effectLst/>
            <a:latin typeface="Arial" pitchFamily="34" charset="0"/>
            <a:ea typeface="HY태고딕" pitchFamily="18" charset="-127"/>
            <a:cs typeface="Arials"/>
          </a:defRPr>
        </a:defPPr>
      </a:lstStyle>
    </a:lnDef>
  </a:objectDefaults>
  <a:extraClrSchemeLst>
    <a:extraClrScheme>
      <a:clrScheme name="1_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디자인 사용자 지정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디자인 사용자 지정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디자인 사용자 지정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디자인 사용자 지정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디자인 사용자 지정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디자인 사용자 지정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디자인 사용자 지정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디자인 사용자 지정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디자인 사용자 지정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디자인 사용자 지정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디자인 사용자 지정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9_디자인 사용자 지정">
  <a:themeElements>
    <a:clrScheme name="기류">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사용자 지정 1">
      <a:majorFont>
        <a:latin typeface="Arial"/>
        <a:ea typeface="맑은 고딕"/>
        <a:cs typeface=""/>
      </a:majorFont>
      <a:minorFont>
        <a:latin typeface="Arial"/>
        <a:ea typeface="맑은 고딕"/>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95000"/>
          </a:schemeClr>
        </a:solidFill>
        <a:ln w="12700" cap="flat" cmpd="sng" algn="ctr">
          <a:solidFill>
            <a:schemeClr val="tx1"/>
          </a:solidFill>
          <a:prstDash val="solid"/>
          <a:round/>
          <a:headEnd type="none" w="med" len="med"/>
          <a:tailEnd type="none" w="med" len="med"/>
        </a:ln>
        <a:effectLst/>
      </a:spPr>
      <a:bodyPr vert="horz" wrap="square" lIns="36000" tIns="36000" rIns="36000" bIns="36000" numCol="1" rtlCol="0" anchor="t" anchorCtr="0" compatLnSpc="1">
        <a:prstTxWarp prst="textNoShape">
          <a:avLst/>
        </a:prstTxWarp>
        <a:noAutofit/>
      </a:bodyPr>
      <a:lstStyle>
        <a:defPPr marL="0" marR="0" indent="0" algn="l" defTabSz="914400" rtl="0" eaLnBrk="1" fontAlgn="base" latinLnBrk="0" hangingPunct="1">
          <a:lnSpc>
            <a:spcPct val="100000"/>
          </a:lnSpc>
          <a:spcBef>
            <a:spcPct val="0"/>
          </a:spcBef>
          <a:spcAft>
            <a:spcPct val="0"/>
          </a:spcAft>
          <a:buClrTx/>
          <a:buSzTx/>
          <a:buFontTx/>
          <a:buNone/>
          <a:tabLst/>
          <a:defRPr kumimoji="1" sz="1100" b="0" i="0" u="none" strike="noStrike" cap="none" normalizeH="0" baseline="0" dirty="0">
            <a:ln>
              <a:noFill/>
            </a:ln>
            <a:solidFill>
              <a:schemeClr val="tx1"/>
            </a:solidFill>
            <a:effectLst/>
            <a:latin typeface="Arial" pitchFamily="34" charset="0"/>
            <a:ea typeface="HY태고딕" pitchFamily="18" charset="-127"/>
            <a:cs typeface="Arials"/>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72000" tIns="0" rIns="18000" bIns="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1" lang="en-US" sz="1100" b="0" i="0" u="none" strike="noStrike" cap="none" normalizeH="0" baseline="0" smtClean="0">
            <a:ln>
              <a:noFill/>
            </a:ln>
            <a:solidFill>
              <a:schemeClr val="tx1"/>
            </a:solidFill>
            <a:effectLst/>
            <a:latin typeface="Arial" pitchFamily="34" charset="0"/>
            <a:ea typeface="HY태고딕" pitchFamily="18" charset="-127"/>
            <a:cs typeface="Arials"/>
          </a:defRPr>
        </a:defPPr>
      </a:lstStyle>
    </a:lnDef>
  </a:objectDefaults>
  <a:extraClrSchemeLst>
    <a:extraClrScheme>
      <a:clrScheme name="1_디자인 사용자 지정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디자인 사용자 지정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디자인 사용자 지정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디자인 사용자 지정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디자인 사용자 지정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디자인 사용자 지정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디자인 사용자 지정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디자인 사용자 지정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디자인 사용자 지정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디자인 사용자 지정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디자인 사용자 지정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디자인 사용자 지정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문서" ma:contentTypeID="0x0101004C920E3CDF296A4DA164753BD618D2DC" ma:contentTypeVersion="13" ma:contentTypeDescription="새 문서를 만듭니다." ma:contentTypeScope="" ma:versionID="850a6ebb6d3044ef823554953787fa10">
  <xsd:schema xmlns:xsd="http://www.w3.org/2001/XMLSchema" xmlns:xs="http://www.w3.org/2001/XMLSchema" xmlns:p="http://schemas.microsoft.com/office/2006/metadata/properties" xmlns:ns3="b4a7f3fc-5aa6-4018-ab60-3986696db710" xmlns:ns4="7d811750-b901-4ce5-8da3-c96508c38a4a" targetNamespace="http://schemas.microsoft.com/office/2006/metadata/properties" ma:root="true" ma:fieldsID="6ed7dcb0789df73540717b4a39c186f7" ns3:_="" ns4:_="">
    <xsd:import namespace="b4a7f3fc-5aa6-4018-ab60-3986696db710"/>
    <xsd:import namespace="7d811750-b901-4ce5-8da3-c96508c38a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AutoKeyPoints" minOccurs="0"/>
                <xsd:element ref="ns3:MediaServiceKeyPoints" minOccurs="0"/>
                <xsd:element ref="ns3:MediaServiceGenerationTime" minOccurs="0"/>
                <xsd:element ref="ns3:MediaServiceEventHashCode"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a7f3fc-5aa6-4018-ab60-3986696db7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d811750-b901-4ce5-8da3-c96508c38a4a" elementFormDefault="qualified">
    <xsd:import namespace="http://schemas.microsoft.com/office/2006/documentManagement/types"/>
    <xsd:import namespace="http://schemas.microsoft.com/office/infopath/2007/PartnerControls"/>
    <xsd:element name="SharedWithUsers" ma:index="18" nillable="true" ma:displayName="공유 대상"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세부 정보 공유" ma:internalName="SharedWithDetails" ma:readOnly="true">
      <xsd:simpleType>
        <xsd:restriction base="dms:Note">
          <xsd:maxLength value="255"/>
        </xsd:restriction>
      </xsd:simpleType>
    </xsd:element>
    <xsd:element name="SharingHintHash" ma:index="20" nillable="true" ma:displayName="힌트 해시 공유"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7BD3839-8B83-4E56-807C-D89B77FF4FBC}">
  <ds:schemaRefs>
    <ds:schemaRef ds:uri="http://schemas.microsoft.com/sharepoint/v3/contenttype/forms"/>
  </ds:schemaRefs>
</ds:datastoreItem>
</file>

<file path=customXml/itemProps2.xml><?xml version="1.0" encoding="utf-8"?>
<ds:datastoreItem xmlns:ds="http://schemas.openxmlformats.org/officeDocument/2006/customXml" ds:itemID="{242D468D-5F79-4D8A-9C80-260BA0660274}">
  <ds:schemaRefs>
    <ds:schemaRef ds:uri="7d811750-b901-4ce5-8da3-c96508c38a4a"/>
    <ds:schemaRef ds:uri="b4a7f3fc-5aa6-4018-ab60-3986696db71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6BAA8715-C09E-4AAB-A6A4-3F8DD37F9771}">
  <ds:schemaRefs>
    <ds:schemaRef ds:uri="7d811750-b901-4ce5-8da3-c96508c38a4a"/>
    <ds:schemaRef ds:uri="b4a7f3fc-5aa6-4018-ab60-3986696db71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5afa09fd-c4be-434d-830d-f4765c449035}" enabled="0" method="" siteId="{5afa09fd-c4be-434d-830d-f4765c449035}" removed="1"/>
</clbl:labelList>
</file>

<file path=docProps/app.xml><?xml version="1.0" encoding="utf-8"?>
<Properties xmlns="http://schemas.openxmlformats.org/officeDocument/2006/extended-properties" xmlns:vt="http://schemas.openxmlformats.org/officeDocument/2006/docPropsVTypes">
  <Template/>
  <TotalTime>5</TotalTime>
  <Words>533</Words>
  <Application>Microsoft Office PowerPoint</Application>
  <PresentationFormat>와이드스크린</PresentationFormat>
  <Paragraphs>67</Paragraphs>
  <Slides>4</Slides>
  <Notes>1</Notes>
  <HiddenSlides>0</HiddenSlides>
  <MMClips>0</MMClips>
  <ScaleCrop>false</ScaleCrop>
  <HeadingPairs>
    <vt:vector size="6" baseType="variant">
      <vt:variant>
        <vt:lpstr>사용한 글꼴</vt:lpstr>
      </vt:variant>
      <vt:variant>
        <vt:i4>7</vt:i4>
      </vt:variant>
      <vt:variant>
        <vt:lpstr>테마</vt:lpstr>
      </vt:variant>
      <vt:variant>
        <vt:i4>4</vt:i4>
      </vt:variant>
      <vt:variant>
        <vt:lpstr>슬라이드 제목</vt:lpstr>
      </vt:variant>
      <vt:variant>
        <vt:i4>4</vt:i4>
      </vt:variant>
    </vt:vector>
  </HeadingPairs>
  <TitlesOfParts>
    <vt:vector size="15" baseType="lpstr">
      <vt:lpstr>Optima</vt:lpstr>
      <vt:lpstr>굴림</vt:lpstr>
      <vt:lpstr>나눔스퀘어 Bold</vt:lpstr>
      <vt:lpstr>맑은 고딕</vt:lpstr>
      <vt:lpstr>Arial</vt:lpstr>
      <vt:lpstr>Calibri</vt:lpstr>
      <vt:lpstr>Wingdings</vt:lpstr>
      <vt:lpstr>5_디자인 사용자 지정</vt:lpstr>
      <vt:lpstr>7_디자인 사용자 지정</vt:lpstr>
      <vt:lpstr>8_디자인 사용자 지정</vt:lpstr>
      <vt:lpstr>9_디자인 사용자 지정</vt:lpstr>
      <vt:lpstr>Rel-19  Discussion on enhancing roaming service  in edge computing Ph#3</vt:lpstr>
      <vt:lpstr>PowerPoint 프레젠테이션</vt:lpstr>
      <vt:lpstr>PowerPoint 프레젠테이션</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이동진님(DJ)/Core Network개발팀</dc:creator>
  <cp:lastModifiedBy>구현모님/Core개발팀</cp:lastModifiedBy>
  <cp:revision>3</cp:revision>
  <cp:lastPrinted>2020-11-04T22:33:47Z</cp:lastPrinted>
  <dcterms:created xsi:type="dcterms:W3CDTF">2020-09-21T00:37:29Z</dcterms:created>
  <dcterms:modified xsi:type="dcterms:W3CDTF">2023-11-01T08:43:37Z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0x0101004C920E3CDF296A4DA164753BD618D2DC</vt:lpwstr>
  </property>
  <property fmtid="{D5CDD505-2E9C-101B-9397-08002B2CF9AE}" pid="3" name="NSCPROP_SA">
    <vt:lpwstr>C:\Users\sunni.kim\AppData\Local\Microsoft\Windows\INetCache\Content.Outlook\J2C13OJI\SS-SKT Container 기술개발 v0.1 (002).pptx</vt:lpwstr>
  </property>
</Properties>
</file>